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Override1.xml" ContentType="application/vnd.openxmlformats-officedocument.themeOverride+xml"/>
  <Override PartName="/ppt/theme/themeOverride2.xml" ContentType="application/vnd.openxmlformats-officedocument.themeOverride+xml"/>
  <Override PartName="/ppt/theme/themeOverride3.xml" ContentType="application/vnd.openxmlformats-officedocument.themeOverride+xml"/>
  <Override PartName="/ppt/theme/themeOverride4.xml" ContentType="application/vnd.openxmlformats-officedocument.themeOverride+xml"/>
  <Override PartName="/ppt/theme/themeOverride5.xml" ContentType="application/vnd.openxmlformats-officedocument.themeOverride+xml"/>
  <Override PartName="/ppt/theme/themeOverride6.xml" ContentType="application/vnd.openxmlformats-officedocument.themeOverride+xml"/>
  <Override PartName="/ppt/theme/themeOverride7.xml" ContentType="application/vnd.openxmlformats-officedocument.themeOverride+xml"/>
  <Override PartName="/ppt/theme/themeOverride8.xml" ContentType="application/vnd.openxmlformats-officedocument.themeOverride+xml"/>
  <Override PartName="/ppt/theme/themeOverride9.xml" ContentType="application/vnd.openxmlformats-officedocument.themeOverride+xml"/>
  <Override PartName="/ppt/theme/themeOverride10.xml" ContentType="application/vnd.openxmlformats-officedocument.themeOverride+xml"/>
  <Override PartName="/ppt/theme/themeOverride11.xml" ContentType="application/vnd.openxmlformats-officedocument.themeOverride+xml"/>
  <Override PartName="/ppt/theme/themeOverride12.xml" ContentType="application/vnd.openxmlformats-officedocument.themeOverride+xml"/>
  <Override PartName="/ppt/theme/themeOverride13.xml" ContentType="application/vnd.openxmlformats-officedocument.themeOverride+xml"/>
  <Override PartName="/ppt/theme/themeOverride14.xml" ContentType="application/vnd.openxmlformats-officedocument.themeOverride+xml"/>
  <Override PartName="/ppt/theme/themeOverride15.xml" ContentType="application/vnd.openxmlformats-officedocument.themeOverr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18" r:id="rId4"/>
  </p:sldMasterIdLst>
  <p:notesMasterIdLst>
    <p:notesMasterId r:id="rId30"/>
  </p:notesMasterIdLst>
  <p:handoutMasterIdLst>
    <p:handoutMasterId r:id="rId31"/>
  </p:handoutMasterIdLst>
  <p:sldIdLst>
    <p:sldId id="301" r:id="rId5"/>
    <p:sldId id="302" r:id="rId6"/>
    <p:sldId id="303" r:id="rId7"/>
    <p:sldId id="304" r:id="rId8"/>
    <p:sldId id="305" r:id="rId9"/>
    <p:sldId id="306" r:id="rId10"/>
    <p:sldId id="307" r:id="rId11"/>
    <p:sldId id="308" r:id="rId12"/>
    <p:sldId id="309" r:id="rId13"/>
    <p:sldId id="310" r:id="rId14"/>
    <p:sldId id="311" r:id="rId15"/>
    <p:sldId id="312" r:id="rId16"/>
    <p:sldId id="313" r:id="rId17"/>
    <p:sldId id="314" r:id="rId18"/>
    <p:sldId id="315" r:id="rId19"/>
    <p:sldId id="316" r:id="rId20"/>
    <p:sldId id="317" r:id="rId21"/>
    <p:sldId id="318" r:id="rId22"/>
    <p:sldId id="319" r:id="rId23"/>
    <p:sldId id="320" r:id="rId24"/>
    <p:sldId id="321" r:id="rId25"/>
    <p:sldId id="322" r:id="rId26"/>
    <p:sldId id="323" r:id="rId27"/>
    <p:sldId id="325" r:id="rId28"/>
    <p:sldId id="324" r:id="rId29"/>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A3170"/>
    <a:srgbClr val="C86432"/>
    <a:srgbClr val="BECDF7"/>
    <a:srgbClr val="EAEFFC"/>
    <a:srgbClr val="A3B5E2"/>
    <a:srgbClr val="D4DCF1"/>
    <a:srgbClr val="19255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Stijl, gemiddeld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Stijl, gemiddeld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Stijl, gemiddeld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Stijl, gemiddeld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93296810-A885-4BE3-A3E7-6D5BEEA58F35}" styleName="Stijl, gemiddeld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6116"/>
    <p:restoredTop sz="96327"/>
  </p:normalViewPr>
  <p:slideViewPr>
    <p:cSldViewPr snapToGrid="0" snapToObjects="1">
      <p:cViewPr varScale="1">
        <p:scale>
          <a:sx n="96" d="100"/>
          <a:sy n="96" d="100"/>
        </p:scale>
        <p:origin x="102" y="4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notesMaster" Target="notesMasters/notesMaster1.xml"/><Relationship Id="rId35"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a:extLst>
              <a:ext uri="{FF2B5EF4-FFF2-40B4-BE49-F238E27FC236}">
                <a16:creationId xmlns:a16="http://schemas.microsoft.com/office/drawing/2014/main" id="{5583A40D-7C92-9CF0-01AA-469F5E736C0F}"/>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a:extLst>
              <a:ext uri="{FF2B5EF4-FFF2-40B4-BE49-F238E27FC236}">
                <a16:creationId xmlns:a16="http://schemas.microsoft.com/office/drawing/2014/main" id="{98BEA081-8FC1-4FC3-381B-B07B08D90B99}"/>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35E208F1-CECF-452D-A7DC-804F4EAB5F6C}" type="datetimeFigureOut">
              <a:rPr lang="nl-NL" smtClean="0"/>
              <a:t>30-8-2022</a:t>
            </a:fld>
            <a:endParaRPr lang="nl-NL"/>
          </a:p>
        </p:txBody>
      </p:sp>
      <p:sp>
        <p:nvSpPr>
          <p:cNvPr id="4" name="Tijdelijke aanduiding voor voettekst 3">
            <a:extLst>
              <a:ext uri="{FF2B5EF4-FFF2-40B4-BE49-F238E27FC236}">
                <a16:creationId xmlns:a16="http://schemas.microsoft.com/office/drawing/2014/main" id="{4B28B5A5-EFD3-FF4A-B3F7-D6734D76EEAF}"/>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5" name="Tijdelijke aanduiding voor dianummer 4">
            <a:extLst>
              <a:ext uri="{FF2B5EF4-FFF2-40B4-BE49-F238E27FC236}">
                <a16:creationId xmlns:a16="http://schemas.microsoft.com/office/drawing/2014/main" id="{7DA355D6-3948-3957-D49E-B4288A0623FB}"/>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F2F1202A-C665-40B1-B539-310E7FE69EE0}" type="slidenum">
              <a:rPr lang="nl-NL" smtClean="0"/>
              <a:t>‹nr.›</a:t>
            </a:fld>
            <a:endParaRPr lang="nl-NL"/>
          </a:p>
        </p:txBody>
      </p:sp>
    </p:spTree>
    <p:extLst>
      <p:ext uri="{BB962C8B-B14F-4D97-AF65-F5344CB8AC3E}">
        <p14:creationId xmlns:p14="http://schemas.microsoft.com/office/powerpoint/2010/main" val="66281126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01CB9E2-10D9-4D5E-BE23-47B65DB7AEB5}" type="datetimeFigureOut">
              <a:rPr lang="nl-NL" smtClean="0"/>
              <a:t>30-8-2022</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40CEFDA-D2CE-4E20-9433-BA6B407766E3}" type="slidenum">
              <a:rPr lang="nl-NL" smtClean="0"/>
              <a:t>‹nr.›</a:t>
            </a:fld>
            <a:endParaRPr lang="nl-NL"/>
          </a:p>
        </p:txBody>
      </p:sp>
    </p:spTree>
    <p:extLst>
      <p:ext uri="{BB962C8B-B14F-4D97-AF65-F5344CB8AC3E}">
        <p14:creationId xmlns:p14="http://schemas.microsoft.com/office/powerpoint/2010/main" val="3797645313"/>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Alleen titel">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A3E062-B7F5-4D30-B416-1BBB4A7D0F06}"/>
              </a:ext>
            </a:extLst>
          </p:cNvPr>
          <p:cNvSpPr>
            <a:spLocks noGrp="1"/>
          </p:cNvSpPr>
          <p:nvPr>
            <p:ph type="title"/>
          </p:nvPr>
        </p:nvSpPr>
        <p:spPr>
          <a:xfrm>
            <a:off x="908775" y="3075423"/>
            <a:ext cx="10202248" cy="1221005"/>
          </a:xfrm>
        </p:spPr>
        <p:txBody>
          <a:bodyPr/>
          <a:lstStyle>
            <a:lvl1pPr>
              <a:defRPr>
                <a:solidFill>
                  <a:srgbClr val="2A3170"/>
                </a:solidFill>
              </a:defRPr>
            </a:lvl1pPr>
          </a:lstStyle>
          <a:p>
            <a:r>
              <a:rPr lang="nl-NL"/>
              <a:t>Klik om stijl te bewerken</a:t>
            </a:r>
            <a:endParaRPr lang="en-US" dirty="0"/>
          </a:p>
        </p:txBody>
      </p:sp>
      <p:sp>
        <p:nvSpPr>
          <p:cNvPr id="3" name="Date Placeholder 2">
            <a:extLst>
              <a:ext uri="{FF2B5EF4-FFF2-40B4-BE49-F238E27FC236}">
                <a16:creationId xmlns:a16="http://schemas.microsoft.com/office/drawing/2014/main" id="{31BDFF7A-EBD3-4FEB-8451-5D7355069117}"/>
              </a:ext>
            </a:extLst>
          </p:cNvPr>
          <p:cNvSpPr>
            <a:spLocks noGrp="1"/>
          </p:cNvSpPr>
          <p:nvPr>
            <p:ph type="dt" sz="half" idx="10"/>
          </p:nvPr>
        </p:nvSpPr>
        <p:spPr/>
        <p:txBody>
          <a:bodyPr/>
          <a:lstStyle/>
          <a:p>
            <a:fld id="{CC080066-44FA-4CA0-961C-97D07B1BD8E0}" type="datetime1">
              <a:rPr lang="en-US" smtClean="0"/>
              <a:t>8/30/2022</a:t>
            </a:fld>
            <a:endParaRPr lang="en-US"/>
          </a:p>
        </p:txBody>
      </p:sp>
      <p:sp>
        <p:nvSpPr>
          <p:cNvPr id="4" name="Footer Placeholder 3">
            <a:extLst>
              <a:ext uri="{FF2B5EF4-FFF2-40B4-BE49-F238E27FC236}">
                <a16:creationId xmlns:a16="http://schemas.microsoft.com/office/drawing/2014/main" id="{08F54A2D-2C4B-4E1D-AC16-E3B1F1DDB562}"/>
              </a:ext>
            </a:extLst>
          </p:cNvPr>
          <p:cNvSpPr>
            <a:spLocks noGrp="1"/>
          </p:cNvSpPr>
          <p:nvPr>
            <p:ph type="ftr" sz="quarter" idx="11"/>
          </p:nvPr>
        </p:nvSpPr>
        <p:spPr>
          <a:xfrm>
            <a:off x="908775" y="6434560"/>
            <a:ext cx="3428012" cy="365125"/>
          </a:xfrm>
          <a:prstGeom prst="rect">
            <a:avLst/>
          </a:prstGeom>
        </p:spPr>
        <p:txBody>
          <a:bodyPr/>
          <a:lstStyle/>
          <a:p>
            <a:endParaRPr lang="en-US"/>
          </a:p>
        </p:txBody>
      </p:sp>
      <p:sp>
        <p:nvSpPr>
          <p:cNvPr id="5" name="Slide Number Placeholder 4">
            <a:extLst>
              <a:ext uri="{FF2B5EF4-FFF2-40B4-BE49-F238E27FC236}">
                <a16:creationId xmlns:a16="http://schemas.microsoft.com/office/drawing/2014/main" id="{2C11F373-DB96-4AEA-8E3E-7EDEA213DEEC}"/>
              </a:ext>
            </a:extLst>
          </p:cNvPr>
          <p:cNvSpPr>
            <a:spLocks noGrp="1"/>
          </p:cNvSpPr>
          <p:nvPr>
            <p:ph type="sldNum" sz="quarter" idx="12"/>
          </p:nvPr>
        </p:nvSpPr>
        <p:spPr/>
        <p:txBody>
          <a:bodyPr/>
          <a:lstStyle/>
          <a:p>
            <a:fld id="{08AB70BE-1769-45B8-85A6-0C837432C7E6}" type="slidenum">
              <a:rPr lang="en-US" smtClean="0"/>
              <a:t>‹nr.›</a:t>
            </a:fld>
            <a:endParaRPr lang="en-US"/>
          </a:p>
        </p:txBody>
      </p:sp>
      <p:sp>
        <p:nvSpPr>
          <p:cNvPr id="10" name="Tijdelijke aanduiding voor inhoud 9">
            <a:extLst>
              <a:ext uri="{FF2B5EF4-FFF2-40B4-BE49-F238E27FC236}">
                <a16:creationId xmlns:a16="http://schemas.microsoft.com/office/drawing/2014/main" id="{0E0BD0EF-94D2-7740-9FD4-5F605ED7E980}"/>
              </a:ext>
            </a:extLst>
          </p:cNvPr>
          <p:cNvSpPr>
            <a:spLocks noGrp="1"/>
          </p:cNvSpPr>
          <p:nvPr>
            <p:ph sz="quarter" idx="13" hasCustomPrompt="1"/>
          </p:nvPr>
        </p:nvSpPr>
        <p:spPr>
          <a:xfrm>
            <a:off x="933827" y="4597052"/>
            <a:ext cx="7609649" cy="501041"/>
          </a:xfrm>
        </p:spPr>
        <p:txBody>
          <a:bodyPr>
            <a:noAutofit/>
          </a:bodyPr>
          <a:lstStyle>
            <a:lvl1pPr marL="0" marR="0" indent="0" algn="l" defTabSz="914400" rtl="0" eaLnBrk="1" fontAlgn="auto" latinLnBrk="0" hangingPunct="1">
              <a:lnSpc>
                <a:spcPct val="120000"/>
              </a:lnSpc>
              <a:spcBef>
                <a:spcPts val="1000"/>
              </a:spcBef>
              <a:spcAft>
                <a:spcPts val="0"/>
              </a:spcAft>
              <a:buClr>
                <a:schemeClr val="accent5"/>
              </a:buClr>
              <a:buSzTx/>
              <a:buFont typeface="Arial" panose="020B0604020202020204" pitchFamily="34" charset="0"/>
              <a:buNone/>
              <a:tabLst/>
              <a:defRPr sz="1600" b="1" i="0" cap="all" spc="300" baseline="0">
                <a:solidFill>
                  <a:srgbClr val="2A3170"/>
                </a:solidFill>
              </a:defRPr>
            </a:lvl1pPr>
            <a:lvl2pPr>
              <a:defRPr sz="1600" b="1" i="0" cap="all">
                <a:solidFill>
                  <a:schemeClr val="bg1"/>
                </a:solidFill>
              </a:defRPr>
            </a:lvl2pPr>
            <a:lvl3pPr>
              <a:defRPr sz="1600" b="1" i="0" cap="all">
                <a:solidFill>
                  <a:schemeClr val="bg1"/>
                </a:solidFill>
              </a:defRPr>
            </a:lvl3pPr>
            <a:lvl4pPr>
              <a:defRPr sz="1600" b="1" i="0" cap="all">
                <a:solidFill>
                  <a:schemeClr val="bg1"/>
                </a:solidFill>
              </a:defRPr>
            </a:lvl4pPr>
            <a:lvl5pPr>
              <a:defRPr sz="1600" b="1" i="0" cap="all">
                <a:solidFill>
                  <a:schemeClr val="bg1"/>
                </a:solidFill>
              </a:defRPr>
            </a:lvl5pPr>
          </a:lstStyle>
          <a:p>
            <a:r>
              <a:rPr lang="en-US" sz="2000" b="1" i="0" cap="all" spc="300" baseline="0" dirty="0"/>
              <a:t>Click to edit Master subtitle style</a:t>
            </a:r>
          </a:p>
          <a:p>
            <a:endParaRPr lang="nl-NL" sz="1600" b="1" i="0" cap="all" spc="300" baseline="0" dirty="0"/>
          </a:p>
        </p:txBody>
      </p:sp>
      <p:sp>
        <p:nvSpPr>
          <p:cNvPr id="14" name="Tijdelijke aanduiding voor tekst 13">
            <a:extLst>
              <a:ext uri="{FF2B5EF4-FFF2-40B4-BE49-F238E27FC236}">
                <a16:creationId xmlns:a16="http://schemas.microsoft.com/office/drawing/2014/main" id="{4D26EE48-D21F-B542-90B8-23DE5CA8BFA2}"/>
              </a:ext>
            </a:extLst>
          </p:cNvPr>
          <p:cNvSpPr>
            <a:spLocks noGrp="1"/>
          </p:cNvSpPr>
          <p:nvPr>
            <p:ph type="body" sz="quarter" idx="14"/>
          </p:nvPr>
        </p:nvSpPr>
        <p:spPr>
          <a:xfrm>
            <a:off x="933827" y="5008904"/>
            <a:ext cx="8198024" cy="512763"/>
          </a:xfrm>
        </p:spPr>
        <p:txBody>
          <a:bodyPr>
            <a:noAutofit/>
          </a:bodyPr>
          <a:lstStyle>
            <a:lvl1pPr marL="0" indent="0">
              <a:buNone/>
              <a:defRPr sz="1600" cap="none" spc="100" baseline="0">
                <a:solidFill>
                  <a:srgbClr val="C86432"/>
                </a:solidFill>
              </a:defRPr>
            </a:lvl1pPr>
            <a:lvl2pPr>
              <a:defRPr sz="1600" cap="all" spc="300" baseline="0">
                <a:solidFill>
                  <a:schemeClr val="bg1"/>
                </a:solidFill>
              </a:defRPr>
            </a:lvl2pPr>
            <a:lvl3pPr>
              <a:defRPr sz="1600" cap="all" spc="300" baseline="0">
                <a:solidFill>
                  <a:schemeClr val="bg1"/>
                </a:solidFill>
              </a:defRPr>
            </a:lvl3pPr>
            <a:lvl4pPr>
              <a:defRPr sz="1600" cap="all" spc="300" baseline="0">
                <a:solidFill>
                  <a:schemeClr val="bg1"/>
                </a:solidFill>
              </a:defRPr>
            </a:lvl4pPr>
            <a:lvl5pPr>
              <a:defRPr sz="1600" cap="all" spc="300" baseline="0">
                <a:solidFill>
                  <a:schemeClr val="bg1"/>
                </a:solidFill>
              </a:defRPr>
            </a:lvl5pPr>
          </a:lstStyle>
          <a:p>
            <a:pPr lvl="0"/>
            <a:r>
              <a:rPr lang="nl-NL"/>
              <a:t>Klikken om de tekststijl van het model te bewerken</a:t>
            </a:r>
          </a:p>
        </p:txBody>
      </p:sp>
    </p:spTree>
    <p:extLst>
      <p:ext uri="{BB962C8B-B14F-4D97-AF65-F5344CB8AC3E}">
        <p14:creationId xmlns:p14="http://schemas.microsoft.com/office/powerpoint/2010/main" val="2793334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500"/>
                                  </p:stCondLst>
                                  <p:childTnLst>
                                    <p:set>
                                      <p:cBhvr>
                                        <p:cTn id="6" dur="1" fill="hold">
                                          <p:stCondLst>
                                            <p:cond delay="0"/>
                                          </p:stCondLst>
                                        </p:cTn>
                                        <p:tgtEl>
                                          <p:spTgt spid="2"/>
                                        </p:tgtEl>
                                        <p:attrNameLst>
                                          <p:attrName>style.visibility</p:attrName>
                                        </p:attrNameLst>
                                      </p:cBhvr>
                                      <p:to>
                                        <p:strVal val="visible"/>
                                      </p:to>
                                    </p:set>
                                  </p:childTnLst>
                                </p:cTn>
                              </p:par>
                              <p:par>
                                <p:cTn id="7" presetID="1" presetClass="entr" presetSubtype="0" fill="hold" grpId="0" nodeType="withEffect">
                                  <p:stCondLst>
                                    <p:cond delay="1500"/>
                                  </p:stCondLst>
                                  <p:childTnLst>
                                    <p:set>
                                      <p:cBhvr>
                                        <p:cTn id="8" dur="1" fill="hold">
                                          <p:stCondLst>
                                            <p:cond delay="0"/>
                                          </p:stCondLst>
                                        </p:cTn>
                                        <p:tgtEl>
                                          <p:spTgt spid="10">
                                            <p:txEl>
                                              <p:pRg st="0" end="0"/>
                                            </p:txEl>
                                          </p:spTgt>
                                        </p:tgtEl>
                                        <p:attrNameLst>
                                          <p:attrName>style.visibility</p:attrName>
                                        </p:attrNameLst>
                                      </p:cBhvr>
                                      <p:to>
                                        <p:strVal val="visible"/>
                                      </p:to>
                                    </p:set>
                                  </p:childTnLst>
                                </p:cTn>
                              </p:par>
                              <p:par>
                                <p:cTn id="9" presetID="1" presetClass="entr" presetSubtype="0" fill="hold" grpId="0" nodeType="withEffect">
                                  <p:stCondLst>
                                    <p:cond delay="2000"/>
                                  </p:stCondLst>
                                  <p:childTnLst>
                                    <p:set>
                                      <p:cBhvr>
                                        <p:cTn id="10" dur="1" fill="hold">
                                          <p:stCondLst>
                                            <p:cond delay="0"/>
                                          </p:stCondLst>
                                        </p:cTn>
                                        <p:tgtEl>
                                          <p:spTgt spid="14">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0" grpId="0" build="p">
        <p:tmplLst>
          <p:tmpl lvl="1">
            <p:tnLst>
              <p:par>
                <p:cTn presetID="1" presetClass="entr" presetSubtype="0" fill="hold" nodeType="withEffect">
                  <p:stCondLst>
                    <p:cond delay="1500"/>
                  </p:stCondLst>
                  <p:childTnLst>
                    <p:set>
                      <p:cBhvr>
                        <p:cTn dur="1" fill="hold">
                          <p:stCondLst>
                            <p:cond delay="0"/>
                          </p:stCondLst>
                        </p:cTn>
                        <p:tgtEl>
                          <p:spTgt spid="10"/>
                        </p:tgtEl>
                        <p:attrNameLst>
                          <p:attrName>style.visibility</p:attrName>
                        </p:attrNameLst>
                      </p:cBhvr>
                      <p:to>
                        <p:strVal val="visible"/>
                      </p:to>
                    </p:set>
                  </p:childTnLst>
                </p:cTn>
              </p:par>
            </p:tnLst>
          </p:tmpl>
        </p:tmplLst>
      </p:bldP>
      <p:bldP spid="14" grpId="0" build="p">
        <p:tmplLst>
          <p:tmpl lvl="1">
            <p:tnLst>
              <p:par>
                <p:cTn presetID="1" presetClass="entr" presetSubtype="0" fill="hold" nodeType="withEffect">
                  <p:stCondLst>
                    <p:cond delay="2000"/>
                  </p:stCondLst>
                  <p:childTnLst>
                    <p:set>
                      <p:cBhvr>
                        <p:cTn dur="1" fill="hold">
                          <p:stCondLst>
                            <p:cond delay="0"/>
                          </p:stCondLst>
                        </p:cTn>
                        <p:tgtEl>
                          <p:spTgt spid="14"/>
                        </p:tgtEl>
                        <p:attrNameLst>
                          <p:attrName>style.visibility</p:attrName>
                        </p:attrNameLst>
                      </p:cBhvr>
                      <p:to>
                        <p:strVal val="visible"/>
                      </p:to>
                    </p:set>
                  </p:childTnLst>
                </p:cTn>
              </p:par>
            </p:tnLst>
          </p:tmpl>
        </p:tmplLst>
      </p:bldP>
    </p:bld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2_Alleen titel">
    <p:bg>
      <p:bgRef idx="1001">
        <a:schemeClr val="bg1"/>
      </p:bgRef>
    </p:bg>
    <p:spTree>
      <p:nvGrpSpPr>
        <p:cNvPr id="1" name=""/>
        <p:cNvGrpSpPr/>
        <p:nvPr/>
      </p:nvGrpSpPr>
      <p:grpSpPr>
        <a:xfrm>
          <a:off x="0" y="0"/>
          <a:ext cx="0" cy="0"/>
          <a:chOff x="0" y="0"/>
          <a:chExt cx="0" cy="0"/>
        </a:xfrm>
      </p:grpSpPr>
      <p:sp>
        <p:nvSpPr>
          <p:cNvPr id="12" name="Rechthoek 11">
            <a:extLst>
              <a:ext uri="{FF2B5EF4-FFF2-40B4-BE49-F238E27FC236}">
                <a16:creationId xmlns:a16="http://schemas.microsoft.com/office/drawing/2014/main" id="{03CBD066-B2FD-374A-AA24-7FB8E1CEA27E}"/>
              </a:ext>
            </a:extLst>
          </p:cNvPr>
          <p:cNvSpPr/>
          <p:nvPr userDrawn="1"/>
        </p:nvSpPr>
        <p:spPr>
          <a:xfrm>
            <a:off x="-9054" y="905347"/>
            <a:ext cx="12201054" cy="5952654"/>
          </a:xfrm>
          <a:prstGeom prst="rect">
            <a:avLst/>
          </a:prstGeom>
          <a:gradFill flip="none" rotWithShape="1">
            <a:gsLst>
              <a:gs pos="0">
                <a:srgbClr val="BECDF7">
                  <a:alpha val="54000"/>
                </a:srgbClr>
              </a:gs>
              <a:gs pos="100000">
                <a:schemeClr val="bg1"/>
              </a:gs>
            </a:gsLst>
            <a:lin ang="36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p>
        </p:txBody>
      </p:sp>
      <p:sp>
        <p:nvSpPr>
          <p:cNvPr id="3" name="Date Placeholder 2">
            <a:extLst>
              <a:ext uri="{FF2B5EF4-FFF2-40B4-BE49-F238E27FC236}">
                <a16:creationId xmlns:a16="http://schemas.microsoft.com/office/drawing/2014/main" id="{31BDFF7A-EBD3-4FEB-8451-5D7355069117}"/>
              </a:ext>
            </a:extLst>
          </p:cNvPr>
          <p:cNvSpPr>
            <a:spLocks noGrp="1"/>
          </p:cNvSpPr>
          <p:nvPr>
            <p:ph type="dt" sz="half" idx="10"/>
          </p:nvPr>
        </p:nvSpPr>
        <p:spPr/>
        <p:txBody>
          <a:bodyPr/>
          <a:lstStyle/>
          <a:p>
            <a:fld id="{268D56BC-25B9-409F-A01D-6190C35EBCA4}" type="datetime1">
              <a:rPr lang="en-US" smtClean="0"/>
              <a:t>8/30/2022</a:t>
            </a:fld>
            <a:endParaRPr lang="en-US" dirty="0"/>
          </a:p>
        </p:txBody>
      </p:sp>
      <p:sp>
        <p:nvSpPr>
          <p:cNvPr id="4" name="Footer Placeholder 3">
            <a:extLst>
              <a:ext uri="{FF2B5EF4-FFF2-40B4-BE49-F238E27FC236}">
                <a16:creationId xmlns:a16="http://schemas.microsoft.com/office/drawing/2014/main" id="{08F54A2D-2C4B-4E1D-AC16-E3B1F1DDB562}"/>
              </a:ext>
            </a:extLst>
          </p:cNvPr>
          <p:cNvSpPr>
            <a:spLocks noGrp="1"/>
          </p:cNvSpPr>
          <p:nvPr>
            <p:ph type="ftr" sz="quarter" idx="11"/>
          </p:nvPr>
        </p:nvSpPr>
        <p:spPr>
          <a:xfrm>
            <a:off x="908775" y="6434560"/>
            <a:ext cx="3428012" cy="365125"/>
          </a:xfrm>
          <a:prstGeom prst="rect">
            <a:avLst/>
          </a:prstGeom>
        </p:spPr>
        <p:txBody>
          <a:bodyPr/>
          <a:lstStyle/>
          <a:p>
            <a:endParaRPr lang="en-US"/>
          </a:p>
        </p:txBody>
      </p:sp>
      <p:sp>
        <p:nvSpPr>
          <p:cNvPr id="5" name="Slide Number Placeholder 4">
            <a:extLst>
              <a:ext uri="{FF2B5EF4-FFF2-40B4-BE49-F238E27FC236}">
                <a16:creationId xmlns:a16="http://schemas.microsoft.com/office/drawing/2014/main" id="{2C11F373-DB96-4AEA-8E3E-7EDEA213DEEC}"/>
              </a:ext>
            </a:extLst>
          </p:cNvPr>
          <p:cNvSpPr>
            <a:spLocks noGrp="1"/>
          </p:cNvSpPr>
          <p:nvPr>
            <p:ph type="sldNum" sz="quarter" idx="12"/>
          </p:nvPr>
        </p:nvSpPr>
        <p:spPr/>
        <p:txBody>
          <a:bodyPr/>
          <a:lstStyle/>
          <a:p>
            <a:fld id="{08AB70BE-1769-45B8-85A6-0C837432C7E6}" type="slidenum">
              <a:rPr lang="en-US" smtClean="0"/>
              <a:t>‹nr.›</a:t>
            </a:fld>
            <a:endParaRPr lang="en-US"/>
          </a:p>
        </p:txBody>
      </p:sp>
      <p:sp>
        <p:nvSpPr>
          <p:cNvPr id="10" name="Tijdelijke aanduiding voor inhoud 9">
            <a:extLst>
              <a:ext uri="{FF2B5EF4-FFF2-40B4-BE49-F238E27FC236}">
                <a16:creationId xmlns:a16="http://schemas.microsoft.com/office/drawing/2014/main" id="{0E0BD0EF-94D2-7740-9FD4-5F605ED7E980}"/>
              </a:ext>
            </a:extLst>
          </p:cNvPr>
          <p:cNvSpPr>
            <a:spLocks noGrp="1"/>
          </p:cNvSpPr>
          <p:nvPr>
            <p:ph sz="quarter" idx="13" hasCustomPrompt="1"/>
          </p:nvPr>
        </p:nvSpPr>
        <p:spPr>
          <a:xfrm>
            <a:off x="933827" y="4597052"/>
            <a:ext cx="6448381" cy="501041"/>
          </a:xfrm>
        </p:spPr>
        <p:txBody>
          <a:bodyPr>
            <a:noAutofit/>
          </a:bodyPr>
          <a:lstStyle>
            <a:lvl1pPr marL="0" marR="0" indent="0" algn="l" defTabSz="914400" rtl="0" eaLnBrk="1" fontAlgn="auto" latinLnBrk="0" hangingPunct="1">
              <a:lnSpc>
                <a:spcPct val="120000"/>
              </a:lnSpc>
              <a:spcBef>
                <a:spcPts val="1000"/>
              </a:spcBef>
              <a:spcAft>
                <a:spcPts val="0"/>
              </a:spcAft>
              <a:buClr>
                <a:schemeClr val="accent5"/>
              </a:buClr>
              <a:buSzTx/>
              <a:buFont typeface="Arial" panose="020B0604020202020204" pitchFamily="34" charset="0"/>
              <a:buNone/>
              <a:tabLst/>
              <a:defRPr sz="1600" b="1" i="0" cap="all" spc="300" baseline="0">
                <a:solidFill>
                  <a:srgbClr val="2A3170"/>
                </a:solidFill>
              </a:defRPr>
            </a:lvl1pPr>
            <a:lvl2pPr>
              <a:defRPr sz="1600" b="1" i="0" cap="all">
                <a:solidFill>
                  <a:schemeClr val="bg1"/>
                </a:solidFill>
              </a:defRPr>
            </a:lvl2pPr>
            <a:lvl3pPr>
              <a:defRPr sz="1600" b="1" i="0" cap="all">
                <a:solidFill>
                  <a:schemeClr val="bg1"/>
                </a:solidFill>
              </a:defRPr>
            </a:lvl3pPr>
            <a:lvl4pPr>
              <a:defRPr sz="1600" b="1" i="0" cap="all">
                <a:solidFill>
                  <a:schemeClr val="bg1"/>
                </a:solidFill>
              </a:defRPr>
            </a:lvl4pPr>
            <a:lvl5pPr>
              <a:defRPr sz="1600" b="1" i="0" cap="all">
                <a:solidFill>
                  <a:schemeClr val="bg1"/>
                </a:solidFill>
              </a:defRPr>
            </a:lvl5pPr>
          </a:lstStyle>
          <a:p>
            <a:r>
              <a:rPr lang="en-US" sz="2000" b="1" i="0" cap="all" spc="300" baseline="0" dirty="0"/>
              <a:t>Click to edit Master subtitle style</a:t>
            </a:r>
          </a:p>
          <a:p>
            <a:endParaRPr lang="nl-NL" sz="1600" b="1" i="0" cap="all" spc="300" baseline="0" dirty="0"/>
          </a:p>
        </p:txBody>
      </p:sp>
      <p:sp>
        <p:nvSpPr>
          <p:cNvPr id="14" name="Tijdelijke aanduiding voor tekst 13">
            <a:extLst>
              <a:ext uri="{FF2B5EF4-FFF2-40B4-BE49-F238E27FC236}">
                <a16:creationId xmlns:a16="http://schemas.microsoft.com/office/drawing/2014/main" id="{4D26EE48-D21F-B542-90B8-23DE5CA8BFA2}"/>
              </a:ext>
            </a:extLst>
          </p:cNvPr>
          <p:cNvSpPr>
            <a:spLocks noGrp="1"/>
          </p:cNvSpPr>
          <p:nvPr>
            <p:ph type="body" sz="quarter" idx="14"/>
          </p:nvPr>
        </p:nvSpPr>
        <p:spPr>
          <a:xfrm>
            <a:off x="933827" y="5008904"/>
            <a:ext cx="6589920" cy="512763"/>
          </a:xfrm>
        </p:spPr>
        <p:txBody>
          <a:bodyPr>
            <a:noAutofit/>
          </a:bodyPr>
          <a:lstStyle>
            <a:lvl1pPr marL="0" indent="0">
              <a:buNone/>
              <a:defRPr sz="1400" cap="none" spc="100" baseline="0">
                <a:solidFill>
                  <a:srgbClr val="C86432"/>
                </a:solidFill>
              </a:defRPr>
            </a:lvl1pPr>
            <a:lvl2pPr>
              <a:defRPr sz="1600" cap="all" spc="300" baseline="0">
                <a:solidFill>
                  <a:schemeClr val="bg1"/>
                </a:solidFill>
              </a:defRPr>
            </a:lvl2pPr>
            <a:lvl3pPr>
              <a:defRPr sz="1600" cap="all" spc="300" baseline="0">
                <a:solidFill>
                  <a:schemeClr val="bg1"/>
                </a:solidFill>
              </a:defRPr>
            </a:lvl3pPr>
            <a:lvl4pPr>
              <a:defRPr sz="1600" cap="all" spc="300" baseline="0">
                <a:solidFill>
                  <a:schemeClr val="bg1"/>
                </a:solidFill>
              </a:defRPr>
            </a:lvl4pPr>
            <a:lvl5pPr>
              <a:defRPr sz="1600" cap="all" spc="300" baseline="0">
                <a:solidFill>
                  <a:schemeClr val="bg1"/>
                </a:solidFill>
              </a:defRPr>
            </a:lvl5pPr>
          </a:lstStyle>
          <a:p>
            <a:pPr lvl="0"/>
            <a:r>
              <a:rPr lang="nl-NL"/>
              <a:t>Klikken om de tekststijl van het model te bewerken</a:t>
            </a:r>
          </a:p>
        </p:txBody>
      </p:sp>
      <p:sp>
        <p:nvSpPr>
          <p:cNvPr id="22" name="Tijdelijke aanduiding voor afbeelding 21">
            <a:extLst>
              <a:ext uri="{FF2B5EF4-FFF2-40B4-BE49-F238E27FC236}">
                <a16:creationId xmlns:a16="http://schemas.microsoft.com/office/drawing/2014/main" id="{F62FF494-DF78-C441-B87F-8B771E983F72}"/>
              </a:ext>
            </a:extLst>
          </p:cNvPr>
          <p:cNvSpPr>
            <a:spLocks noGrp="1"/>
          </p:cNvSpPr>
          <p:nvPr>
            <p:ph type="pic" sz="quarter" idx="15"/>
          </p:nvPr>
        </p:nvSpPr>
        <p:spPr>
          <a:xfrm>
            <a:off x="8570442" y="2367492"/>
            <a:ext cx="2466975" cy="2466975"/>
          </a:xfrm>
        </p:spPr>
        <p:txBody>
          <a:bodyPr/>
          <a:lstStyle/>
          <a:p>
            <a:r>
              <a:rPr lang="nl-NL"/>
              <a:t>Klik op het pictogram als u een afbeelding wilt toevoegen</a:t>
            </a:r>
          </a:p>
        </p:txBody>
      </p:sp>
      <p:sp>
        <p:nvSpPr>
          <p:cNvPr id="24" name="Tijdelijke aanduiding voor tekst 23">
            <a:extLst>
              <a:ext uri="{FF2B5EF4-FFF2-40B4-BE49-F238E27FC236}">
                <a16:creationId xmlns:a16="http://schemas.microsoft.com/office/drawing/2014/main" id="{1FBBD17E-2E43-7446-A5F2-436E4025D448}"/>
              </a:ext>
            </a:extLst>
          </p:cNvPr>
          <p:cNvSpPr>
            <a:spLocks noGrp="1"/>
          </p:cNvSpPr>
          <p:nvPr>
            <p:ph type="body" sz="quarter" idx="16"/>
          </p:nvPr>
        </p:nvSpPr>
        <p:spPr>
          <a:xfrm>
            <a:off x="908050" y="3343762"/>
            <a:ext cx="6745288" cy="1403350"/>
          </a:xfrm>
        </p:spPr>
        <p:txBody>
          <a:bodyPr>
            <a:noAutofit/>
          </a:bodyPr>
          <a:lstStyle>
            <a:lvl1pPr marL="0" indent="0">
              <a:buNone/>
              <a:defRPr sz="4000" baseline="0">
                <a:solidFill>
                  <a:srgbClr val="2A3170"/>
                </a:solidFill>
              </a:defRPr>
            </a:lvl1pPr>
          </a:lstStyle>
          <a:p>
            <a:pPr lvl="0"/>
            <a:r>
              <a:rPr lang="nl-NL"/>
              <a:t>Klikken om de tekststijl van het model te bewerken</a:t>
            </a:r>
          </a:p>
        </p:txBody>
      </p:sp>
      <p:sp>
        <p:nvSpPr>
          <p:cNvPr id="13" name="Tijdelijke aanduiding voor afbeelding 8">
            <a:extLst>
              <a:ext uri="{FF2B5EF4-FFF2-40B4-BE49-F238E27FC236}">
                <a16:creationId xmlns:a16="http://schemas.microsoft.com/office/drawing/2014/main" id="{B83A284C-E290-874A-B906-6FE1B8E8C03B}"/>
              </a:ext>
            </a:extLst>
          </p:cNvPr>
          <p:cNvSpPr>
            <a:spLocks noGrp="1"/>
          </p:cNvSpPr>
          <p:nvPr>
            <p:ph type="pic" sz="quarter" idx="17"/>
          </p:nvPr>
        </p:nvSpPr>
        <p:spPr>
          <a:xfrm>
            <a:off x="7019532" y="1161374"/>
            <a:ext cx="5050378" cy="5194216"/>
          </a:xfrm>
          <a:custGeom>
            <a:avLst/>
            <a:gdLst>
              <a:gd name="connsiteX0" fmla="*/ 0 w 6429375"/>
              <a:gd name="connsiteY0" fmla="*/ 3290888 h 6581775"/>
              <a:gd name="connsiteX1" fmla="*/ 1607344 w 6429375"/>
              <a:gd name="connsiteY1" fmla="*/ 2 h 6581775"/>
              <a:gd name="connsiteX2" fmla="*/ 4822031 w 6429375"/>
              <a:gd name="connsiteY2" fmla="*/ 2 h 6581775"/>
              <a:gd name="connsiteX3" fmla="*/ 6429375 w 6429375"/>
              <a:gd name="connsiteY3" fmla="*/ 3290888 h 6581775"/>
              <a:gd name="connsiteX4" fmla="*/ 4822031 w 6429375"/>
              <a:gd name="connsiteY4" fmla="*/ 6581773 h 6581775"/>
              <a:gd name="connsiteX5" fmla="*/ 1607344 w 6429375"/>
              <a:gd name="connsiteY5" fmla="*/ 6581773 h 6581775"/>
              <a:gd name="connsiteX6" fmla="*/ 0 w 6429375"/>
              <a:gd name="connsiteY6" fmla="*/ 3290888 h 6581775"/>
              <a:gd name="connsiteX0" fmla="*/ 0 w 6429375"/>
              <a:gd name="connsiteY0" fmla="*/ 3290886 h 6581771"/>
              <a:gd name="connsiteX1" fmla="*/ 1275748 w 6429375"/>
              <a:gd name="connsiteY1" fmla="*/ 663191 h 6581771"/>
              <a:gd name="connsiteX2" fmla="*/ 4822031 w 6429375"/>
              <a:gd name="connsiteY2" fmla="*/ 0 h 6581771"/>
              <a:gd name="connsiteX3" fmla="*/ 6429375 w 6429375"/>
              <a:gd name="connsiteY3" fmla="*/ 3290886 h 6581771"/>
              <a:gd name="connsiteX4" fmla="*/ 4822031 w 6429375"/>
              <a:gd name="connsiteY4" fmla="*/ 6581771 h 6581771"/>
              <a:gd name="connsiteX5" fmla="*/ 1607344 w 6429375"/>
              <a:gd name="connsiteY5" fmla="*/ 6581771 h 6581771"/>
              <a:gd name="connsiteX6" fmla="*/ 0 w 6429375"/>
              <a:gd name="connsiteY6" fmla="*/ 3290886 h 6581771"/>
              <a:gd name="connsiteX0" fmla="*/ 0 w 6429375"/>
              <a:gd name="connsiteY0" fmla="*/ 3290886 h 6581771"/>
              <a:gd name="connsiteX1" fmla="*/ 1275748 w 6429375"/>
              <a:gd name="connsiteY1" fmla="*/ 663191 h 6581771"/>
              <a:gd name="connsiteX2" fmla="*/ 4128694 w 6429375"/>
              <a:gd name="connsiteY2" fmla="*/ 0 h 6581771"/>
              <a:gd name="connsiteX3" fmla="*/ 6429375 w 6429375"/>
              <a:gd name="connsiteY3" fmla="*/ 3290886 h 6581771"/>
              <a:gd name="connsiteX4" fmla="*/ 4822031 w 6429375"/>
              <a:gd name="connsiteY4" fmla="*/ 6581771 h 6581771"/>
              <a:gd name="connsiteX5" fmla="*/ 1607344 w 6429375"/>
              <a:gd name="connsiteY5" fmla="*/ 6581771 h 6581771"/>
              <a:gd name="connsiteX6" fmla="*/ 0 w 6429375"/>
              <a:gd name="connsiteY6" fmla="*/ 3290886 h 6581771"/>
              <a:gd name="connsiteX0" fmla="*/ 0 w 6429375"/>
              <a:gd name="connsiteY0" fmla="*/ 3290886 h 6581771"/>
              <a:gd name="connsiteX1" fmla="*/ 1275748 w 6429375"/>
              <a:gd name="connsiteY1" fmla="*/ 663191 h 6581771"/>
              <a:gd name="connsiteX2" fmla="*/ 4128694 w 6429375"/>
              <a:gd name="connsiteY2" fmla="*/ 0 h 6581771"/>
              <a:gd name="connsiteX3" fmla="*/ 6390036 w 6429375"/>
              <a:gd name="connsiteY3" fmla="*/ 1822325 h 6581771"/>
              <a:gd name="connsiteX4" fmla="*/ 6429375 w 6429375"/>
              <a:gd name="connsiteY4" fmla="*/ 3290886 h 6581771"/>
              <a:gd name="connsiteX5" fmla="*/ 4822031 w 6429375"/>
              <a:gd name="connsiteY5" fmla="*/ 6581771 h 6581771"/>
              <a:gd name="connsiteX6" fmla="*/ 1607344 w 6429375"/>
              <a:gd name="connsiteY6" fmla="*/ 6581771 h 6581771"/>
              <a:gd name="connsiteX7" fmla="*/ 0 w 6429375"/>
              <a:gd name="connsiteY7" fmla="*/ 3290886 h 6581771"/>
              <a:gd name="connsiteX0" fmla="*/ 0 w 6429375"/>
              <a:gd name="connsiteY0" fmla="*/ 3290886 h 6581771"/>
              <a:gd name="connsiteX1" fmla="*/ 1275748 w 6429375"/>
              <a:gd name="connsiteY1" fmla="*/ 663191 h 6581771"/>
              <a:gd name="connsiteX2" fmla="*/ 4128694 w 6429375"/>
              <a:gd name="connsiteY2" fmla="*/ 0 h 6581771"/>
              <a:gd name="connsiteX3" fmla="*/ 6390036 w 6429375"/>
              <a:gd name="connsiteY3" fmla="*/ 1822325 h 6581771"/>
              <a:gd name="connsiteX4" fmla="*/ 6429375 w 6429375"/>
              <a:gd name="connsiteY4" fmla="*/ 3290886 h 6581771"/>
              <a:gd name="connsiteX5" fmla="*/ 4822031 w 6429375"/>
              <a:gd name="connsiteY5" fmla="*/ 6581771 h 6581771"/>
              <a:gd name="connsiteX6" fmla="*/ 1607344 w 6429375"/>
              <a:gd name="connsiteY6" fmla="*/ 6581771 h 6581771"/>
              <a:gd name="connsiteX7" fmla="*/ 0 w 6429375"/>
              <a:gd name="connsiteY7" fmla="*/ 3290886 h 6581771"/>
              <a:gd name="connsiteX0" fmla="*/ 0 w 6558083"/>
              <a:gd name="connsiteY0" fmla="*/ 3290886 h 6581771"/>
              <a:gd name="connsiteX1" fmla="*/ 1275748 w 6558083"/>
              <a:gd name="connsiteY1" fmla="*/ 663191 h 6581771"/>
              <a:gd name="connsiteX2" fmla="*/ 4128694 w 6558083"/>
              <a:gd name="connsiteY2" fmla="*/ 0 h 6581771"/>
              <a:gd name="connsiteX3" fmla="*/ 6390036 w 6558083"/>
              <a:gd name="connsiteY3" fmla="*/ 1822325 h 6581771"/>
              <a:gd name="connsiteX4" fmla="*/ 6429375 w 6558083"/>
              <a:gd name="connsiteY4" fmla="*/ 3290886 h 6581771"/>
              <a:gd name="connsiteX5" fmla="*/ 4822031 w 6558083"/>
              <a:gd name="connsiteY5" fmla="*/ 6581771 h 6581771"/>
              <a:gd name="connsiteX6" fmla="*/ 1607344 w 6558083"/>
              <a:gd name="connsiteY6" fmla="*/ 6581771 h 6581771"/>
              <a:gd name="connsiteX7" fmla="*/ 0 w 6558083"/>
              <a:gd name="connsiteY7" fmla="*/ 3290886 h 6581771"/>
              <a:gd name="connsiteX0" fmla="*/ 0 w 6558083"/>
              <a:gd name="connsiteY0" fmla="*/ 3290886 h 6581771"/>
              <a:gd name="connsiteX1" fmla="*/ 1275748 w 6558083"/>
              <a:gd name="connsiteY1" fmla="*/ 663191 h 6581771"/>
              <a:gd name="connsiteX2" fmla="*/ 4128694 w 6558083"/>
              <a:gd name="connsiteY2" fmla="*/ 0 h 6581771"/>
              <a:gd name="connsiteX3" fmla="*/ 6390036 w 6558083"/>
              <a:gd name="connsiteY3" fmla="*/ 1822325 h 6581771"/>
              <a:gd name="connsiteX4" fmla="*/ 6429375 w 6558083"/>
              <a:gd name="connsiteY4" fmla="*/ 3290886 h 6581771"/>
              <a:gd name="connsiteX5" fmla="*/ 4822031 w 6558083"/>
              <a:gd name="connsiteY5" fmla="*/ 6581771 h 6581771"/>
              <a:gd name="connsiteX6" fmla="*/ 1607344 w 6558083"/>
              <a:gd name="connsiteY6" fmla="*/ 6581771 h 6581771"/>
              <a:gd name="connsiteX7" fmla="*/ 0 w 6558083"/>
              <a:gd name="connsiteY7" fmla="*/ 3290886 h 6581771"/>
              <a:gd name="connsiteX0" fmla="*/ 0 w 6558083"/>
              <a:gd name="connsiteY0" fmla="*/ 3290886 h 6581771"/>
              <a:gd name="connsiteX1" fmla="*/ 1275748 w 6558083"/>
              <a:gd name="connsiteY1" fmla="*/ 663191 h 6581771"/>
              <a:gd name="connsiteX2" fmla="*/ 4128694 w 6558083"/>
              <a:gd name="connsiteY2" fmla="*/ 0 h 6581771"/>
              <a:gd name="connsiteX3" fmla="*/ 6390036 w 6558083"/>
              <a:gd name="connsiteY3" fmla="*/ 1822325 h 6581771"/>
              <a:gd name="connsiteX4" fmla="*/ 6429375 w 6558083"/>
              <a:gd name="connsiteY4" fmla="*/ 3290886 h 6581771"/>
              <a:gd name="connsiteX5" fmla="*/ 4822031 w 6558083"/>
              <a:gd name="connsiteY5" fmla="*/ 6581771 h 6581771"/>
              <a:gd name="connsiteX6" fmla="*/ 1607344 w 6558083"/>
              <a:gd name="connsiteY6" fmla="*/ 6581771 h 6581771"/>
              <a:gd name="connsiteX7" fmla="*/ 0 w 6558083"/>
              <a:gd name="connsiteY7" fmla="*/ 3290886 h 6581771"/>
              <a:gd name="connsiteX0" fmla="*/ 0 w 6429375"/>
              <a:gd name="connsiteY0" fmla="*/ 3290886 h 6581771"/>
              <a:gd name="connsiteX1" fmla="*/ 1275748 w 6429375"/>
              <a:gd name="connsiteY1" fmla="*/ 663191 h 6581771"/>
              <a:gd name="connsiteX2" fmla="*/ 4128694 w 6429375"/>
              <a:gd name="connsiteY2" fmla="*/ 0 h 6581771"/>
              <a:gd name="connsiteX3" fmla="*/ 6390036 w 6429375"/>
              <a:gd name="connsiteY3" fmla="*/ 1822325 h 6581771"/>
              <a:gd name="connsiteX4" fmla="*/ 6429375 w 6429375"/>
              <a:gd name="connsiteY4" fmla="*/ 3290886 h 6581771"/>
              <a:gd name="connsiteX5" fmla="*/ 4822031 w 6429375"/>
              <a:gd name="connsiteY5" fmla="*/ 6581771 h 6581771"/>
              <a:gd name="connsiteX6" fmla="*/ 1607344 w 6429375"/>
              <a:gd name="connsiteY6" fmla="*/ 6581771 h 6581771"/>
              <a:gd name="connsiteX7" fmla="*/ 0 w 6429375"/>
              <a:gd name="connsiteY7" fmla="*/ 3290886 h 6581771"/>
              <a:gd name="connsiteX0" fmla="*/ 0 w 6409278"/>
              <a:gd name="connsiteY0" fmla="*/ 3290886 h 6581771"/>
              <a:gd name="connsiteX1" fmla="*/ 1275748 w 6409278"/>
              <a:gd name="connsiteY1" fmla="*/ 663191 h 6581771"/>
              <a:gd name="connsiteX2" fmla="*/ 4128694 w 6409278"/>
              <a:gd name="connsiteY2" fmla="*/ 0 h 6581771"/>
              <a:gd name="connsiteX3" fmla="*/ 6390036 w 6409278"/>
              <a:gd name="connsiteY3" fmla="*/ 1822325 h 6581771"/>
              <a:gd name="connsiteX4" fmla="*/ 6409278 w 6409278"/>
              <a:gd name="connsiteY4" fmla="*/ 4717752 h 6581771"/>
              <a:gd name="connsiteX5" fmla="*/ 4822031 w 6409278"/>
              <a:gd name="connsiteY5" fmla="*/ 6581771 h 6581771"/>
              <a:gd name="connsiteX6" fmla="*/ 1607344 w 6409278"/>
              <a:gd name="connsiteY6" fmla="*/ 6581771 h 6581771"/>
              <a:gd name="connsiteX7" fmla="*/ 0 w 6409278"/>
              <a:gd name="connsiteY7" fmla="*/ 3290886 h 6581771"/>
              <a:gd name="connsiteX0" fmla="*/ 0 w 6409278"/>
              <a:gd name="connsiteY0" fmla="*/ 3290886 h 6581771"/>
              <a:gd name="connsiteX1" fmla="*/ 1275748 w 6409278"/>
              <a:gd name="connsiteY1" fmla="*/ 663191 h 6581771"/>
              <a:gd name="connsiteX2" fmla="*/ 4128694 w 6409278"/>
              <a:gd name="connsiteY2" fmla="*/ 0 h 6581771"/>
              <a:gd name="connsiteX3" fmla="*/ 6390036 w 6409278"/>
              <a:gd name="connsiteY3" fmla="*/ 1822325 h 6581771"/>
              <a:gd name="connsiteX4" fmla="*/ 6409278 w 6409278"/>
              <a:gd name="connsiteY4" fmla="*/ 4717752 h 6581771"/>
              <a:gd name="connsiteX5" fmla="*/ 4822031 w 6409278"/>
              <a:gd name="connsiteY5" fmla="*/ 6581771 h 6581771"/>
              <a:gd name="connsiteX6" fmla="*/ 1607344 w 6409278"/>
              <a:gd name="connsiteY6" fmla="*/ 6581771 h 6581771"/>
              <a:gd name="connsiteX7" fmla="*/ 0 w 6409278"/>
              <a:gd name="connsiteY7" fmla="*/ 3290886 h 6581771"/>
              <a:gd name="connsiteX0" fmla="*/ 0 w 6409278"/>
              <a:gd name="connsiteY0" fmla="*/ 3290886 h 6591819"/>
              <a:gd name="connsiteX1" fmla="*/ 1275748 w 6409278"/>
              <a:gd name="connsiteY1" fmla="*/ 663191 h 6591819"/>
              <a:gd name="connsiteX2" fmla="*/ 4128694 w 6409278"/>
              <a:gd name="connsiteY2" fmla="*/ 0 h 6591819"/>
              <a:gd name="connsiteX3" fmla="*/ 6390036 w 6409278"/>
              <a:gd name="connsiteY3" fmla="*/ 1822325 h 6591819"/>
              <a:gd name="connsiteX4" fmla="*/ 6409278 w 6409278"/>
              <a:gd name="connsiteY4" fmla="*/ 4717752 h 6591819"/>
              <a:gd name="connsiteX5" fmla="*/ 4128695 w 6409278"/>
              <a:gd name="connsiteY5" fmla="*/ 6591819 h 6591819"/>
              <a:gd name="connsiteX6" fmla="*/ 1607344 w 6409278"/>
              <a:gd name="connsiteY6" fmla="*/ 6581771 h 6591819"/>
              <a:gd name="connsiteX7" fmla="*/ 0 w 6409278"/>
              <a:gd name="connsiteY7" fmla="*/ 3290886 h 6591819"/>
              <a:gd name="connsiteX0" fmla="*/ 0 w 6409278"/>
              <a:gd name="connsiteY0" fmla="*/ 3290886 h 6591819"/>
              <a:gd name="connsiteX1" fmla="*/ 1275748 w 6409278"/>
              <a:gd name="connsiteY1" fmla="*/ 663191 h 6591819"/>
              <a:gd name="connsiteX2" fmla="*/ 4128694 w 6409278"/>
              <a:gd name="connsiteY2" fmla="*/ 0 h 6591819"/>
              <a:gd name="connsiteX3" fmla="*/ 6390036 w 6409278"/>
              <a:gd name="connsiteY3" fmla="*/ 1822325 h 6591819"/>
              <a:gd name="connsiteX4" fmla="*/ 6409278 w 6409278"/>
              <a:gd name="connsiteY4" fmla="*/ 4717752 h 6591819"/>
              <a:gd name="connsiteX5" fmla="*/ 4128695 w 6409278"/>
              <a:gd name="connsiteY5" fmla="*/ 6591819 h 6591819"/>
              <a:gd name="connsiteX6" fmla="*/ 1255652 w 6409278"/>
              <a:gd name="connsiteY6" fmla="*/ 5948725 h 6591819"/>
              <a:gd name="connsiteX7" fmla="*/ 0 w 6409278"/>
              <a:gd name="connsiteY7" fmla="*/ 3290886 h 6591819"/>
              <a:gd name="connsiteX0" fmla="*/ 0 w 6409278"/>
              <a:gd name="connsiteY0" fmla="*/ 3290886 h 6591819"/>
              <a:gd name="connsiteX1" fmla="*/ 1275748 w 6409278"/>
              <a:gd name="connsiteY1" fmla="*/ 663191 h 6591819"/>
              <a:gd name="connsiteX2" fmla="*/ 4128694 w 6409278"/>
              <a:gd name="connsiteY2" fmla="*/ 0 h 6591819"/>
              <a:gd name="connsiteX3" fmla="*/ 6390036 w 6409278"/>
              <a:gd name="connsiteY3" fmla="*/ 1822325 h 6591819"/>
              <a:gd name="connsiteX4" fmla="*/ 6409278 w 6409278"/>
              <a:gd name="connsiteY4" fmla="*/ 4717752 h 6591819"/>
              <a:gd name="connsiteX5" fmla="*/ 4128695 w 6409278"/>
              <a:gd name="connsiteY5" fmla="*/ 6591819 h 6591819"/>
              <a:gd name="connsiteX6" fmla="*/ 1275749 w 6409278"/>
              <a:gd name="connsiteY6" fmla="*/ 5918580 h 6591819"/>
              <a:gd name="connsiteX7" fmla="*/ 0 w 6409278"/>
              <a:gd name="connsiteY7" fmla="*/ 3290886 h 65918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6409278" h="6591819">
                <a:moveTo>
                  <a:pt x="0" y="3290886"/>
                </a:moveTo>
                <a:lnTo>
                  <a:pt x="1275748" y="663191"/>
                </a:lnTo>
                <a:lnTo>
                  <a:pt x="4128694" y="0"/>
                </a:lnTo>
                <a:lnTo>
                  <a:pt x="6390036" y="1822325"/>
                </a:lnTo>
                <a:cubicBezTo>
                  <a:pt x="6389160" y="3188332"/>
                  <a:pt x="6396165" y="4228232"/>
                  <a:pt x="6409278" y="4717752"/>
                </a:cubicBezTo>
                <a:lnTo>
                  <a:pt x="4128695" y="6591819"/>
                </a:lnTo>
                <a:lnTo>
                  <a:pt x="1275749" y="5918580"/>
                </a:lnTo>
                <a:lnTo>
                  <a:pt x="0" y="3290886"/>
                </a:lnTo>
                <a:close/>
              </a:path>
            </a:pathLst>
          </a:custGeom>
          <a:solidFill>
            <a:schemeClr val="bg1"/>
          </a:solidFill>
          <a:ln>
            <a:noFill/>
          </a:ln>
          <a:effectLst>
            <a:innerShdw blurRad="127000" dist="25400" dir="13500000">
              <a:schemeClr val="bg1">
                <a:lumMod val="75000"/>
                <a:alpha val="75000"/>
              </a:schemeClr>
            </a:innerShdw>
          </a:effectLst>
        </p:spPr>
        <p:txBody>
          <a:bodyPr/>
          <a:lstStyle/>
          <a:p>
            <a:r>
              <a:rPr lang="nl-NL"/>
              <a:t>Klik op het pictogram als u een afbeelding wilt toevoegen</a:t>
            </a:r>
            <a:endParaRPr lang="nl-NL" dirty="0"/>
          </a:p>
        </p:txBody>
      </p:sp>
    </p:spTree>
    <p:extLst>
      <p:ext uri="{BB962C8B-B14F-4D97-AF65-F5344CB8AC3E}">
        <p14:creationId xmlns:p14="http://schemas.microsoft.com/office/powerpoint/2010/main" val="375727283"/>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1500"/>
                                  </p:stCondLst>
                                  <p:childTnLst>
                                    <p:set>
                                      <p:cBhvr>
                                        <p:cTn id="6" dur="1" fill="hold">
                                          <p:stCondLst>
                                            <p:cond delay="0"/>
                                          </p:stCondLst>
                                        </p:cTn>
                                        <p:tgtEl>
                                          <p:spTgt spid="10">
                                            <p:txEl>
                                              <p:pRg st="0" end="0"/>
                                            </p:txEl>
                                          </p:spTgt>
                                        </p:tgtEl>
                                        <p:attrNameLst>
                                          <p:attrName>style.visibility</p:attrName>
                                        </p:attrNameLst>
                                      </p:cBhvr>
                                      <p:to>
                                        <p:strVal val="visible"/>
                                      </p:to>
                                    </p:set>
                                  </p:childTnLst>
                                </p:cTn>
                              </p:par>
                              <p:par>
                                <p:cTn id="7" presetID="1" presetClass="entr" presetSubtype="0" fill="hold" grpId="0" nodeType="withEffect">
                                  <p:stCondLst>
                                    <p:cond delay="2000"/>
                                  </p:stCondLst>
                                  <p:childTnLst>
                                    <p:set>
                                      <p:cBhvr>
                                        <p:cTn id="8" dur="1" fill="hold">
                                          <p:stCondLst>
                                            <p:cond delay="0"/>
                                          </p:stCondLst>
                                        </p:cTn>
                                        <p:tgtEl>
                                          <p:spTgt spid="14">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build="p">
        <p:tmplLst>
          <p:tmpl lvl="1">
            <p:tnLst>
              <p:par>
                <p:cTn presetID="1" presetClass="entr" presetSubtype="0" fill="hold" nodeType="withEffect">
                  <p:stCondLst>
                    <p:cond delay="1500"/>
                  </p:stCondLst>
                  <p:childTnLst>
                    <p:set>
                      <p:cBhvr>
                        <p:cTn dur="1" fill="hold">
                          <p:stCondLst>
                            <p:cond delay="0"/>
                          </p:stCondLst>
                        </p:cTn>
                        <p:tgtEl>
                          <p:spTgt spid="10"/>
                        </p:tgtEl>
                        <p:attrNameLst>
                          <p:attrName>style.visibility</p:attrName>
                        </p:attrNameLst>
                      </p:cBhvr>
                      <p:to>
                        <p:strVal val="visible"/>
                      </p:to>
                    </p:set>
                  </p:childTnLst>
                </p:cTn>
              </p:par>
            </p:tnLst>
          </p:tmpl>
        </p:tmplLst>
      </p:bldP>
      <p:bldP spid="14" grpId="0" build="p">
        <p:tmplLst>
          <p:tmpl lvl="1">
            <p:tnLst>
              <p:par>
                <p:cTn presetID="1" presetClass="entr" presetSubtype="0" fill="hold" nodeType="withEffect">
                  <p:stCondLst>
                    <p:cond delay="2000"/>
                  </p:stCondLst>
                  <p:childTnLst>
                    <p:set>
                      <p:cBhvr>
                        <p:cTn dur="1" fill="hold">
                          <p:stCondLst>
                            <p:cond delay="0"/>
                          </p:stCondLst>
                        </p:cTn>
                        <p:tgtEl>
                          <p:spTgt spid="14"/>
                        </p:tgtEl>
                        <p:attrNameLst>
                          <p:attrName>style.visibility</p:attrName>
                        </p:attrNameLst>
                      </p:cBhvr>
                      <p:to>
                        <p:strVal val="visible"/>
                      </p:to>
                    </p:set>
                  </p:childTnLst>
                </p:cTn>
              </p:par>
            </p:tnLst>
          </p:tmpl>
        </p:tmplLst>
      </p:bldP>
    </p:bld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E09F8C-8071-4BE5-AD6F-C98F481D17B7}"/>
              </a:ext>
            </a:extLst>
          </p:cNvPr>
          <p:cNvSpPr>
            <a:spLocks noGrp="1"/>
          </p:cNvSpPr>
          <p:nvPr>
            <p:ph type="title"/>
          </p:nvPr>
        </p:nvSpPr>
        <p:spPr>
          <a:xfrm>
            <a:off x="839788" y="1168493"/>
            <a:ext cx="3932237" cy="1069975"/>
          </a:xfrm>
        </p:spPr>
        <p:txBody>
          <a:bodyPr anchor="b"/>
          <a:lstStyle>
            <a:lvl1pPr>
              <a:defRPr sz="3200"/>
            </a:lvl1pPr>
          </a:lstStyle>
          <a:p>
            <a:r>
              <a:rPr lang="nl-NL"/>
              <a:t>Klik om stijl te bewerken</a:t>
            </a:r>
            <a:endParaRPr lang="en-US" dirty="0"/>
          </a:p>
        </p:txBody>
      </p:sp>
      <p:sp>
        <p:nvSpPr>
          <p:cNvPr id="3" name="Content Placeholder 2">
            <a:extLst>
              <a:ext uri="{FF2B5EF4-FFF2-40B4-BE49-F238E27FC236}">
                <a16:creationId xmlns:a16="http://schemas.microsoft.com/office/drawing/2014/main" id="{634135B3-14BA-4A88-B6B3-88B77B1C63EE}"/>
              </a:ext>
            </a:extLst>
          </p:cNvPr>
          <p:cNvSpPr>
            <a:spLocks noGrp="1"/>
          </p:cNvSpPr>
          <p:nvPr>
            <p:ph idx="1"/>
          </p:nvPr>
        </p:nvSpPr>
        <p:spPr>
          <a:xfrm>
            <a:off x="5183188" y="1168493"/>
            <a:ext cx="6172200" cy="469255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Text Placeholder 3">
            <a:extLst>
              <a:ext uri="{FF2B5EF4-FFF2-40B4-BE49-F238E27FC236}">
                <a16:creationId xmlns:a16="http://schemas.microsoft.com/office/drawing/2014/main" id="{377C3A4D-5B69-44B4-B17F-770E83F008E9}"/>
              </a:ext>
            </a:extLst>
          </p:cNvPr>
          <p:cNvSpPr>
            <a:spLocks noGrp="1"/>
          </p:cNvSpPr>
          <p:nvPr>
            <p:ph type="body" sz="half" idx="2"/>
          </p:nvPr>
        </p:nvSpPr>
        <p:spPr>
          <a:xfrm>
            <a:off x="839788" y="2238468"/>
            <a:ext cx="3932237" cy="363052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Date Placeholder 4">
            <a:extLst>
              <a:ext uri="{FF2B5EF4-FFF2-40B4-BE49-F238E27FC236}">
                <a16:creationId xmlns:a16="http://schemas.microsoft.com/office/drawing/2014/main" id="{B4F1C41D-2A59-4512-8034-6DB705787D78}"/>
              </a:ext>
            </a:extLst>
          </p:cNvPr>
          <p:cNvSpPr>
            <a:spLocks noGrp="1"/>
          </p:cNvSpPr>
          <p:nvPr>
            <p:ph type="dt" sz="half" idx="10"/>
          </p:nvPr>
        </p:nvSpPr>
        <p:spPr/>
        <p:txBody>
          <a:bodyPr/>
          <a:lstStyle>
            <a:lvl1pPr>
              <a:defRPr baseline="0">
                <a:solidFill>
                  <a:schemeClr val="accent2">
                    <a:lumMod val="75000"/>
                  </a:schemeClr>
                </a:solidFill>
              </a:defRPr>
            </a:lvl1pPr>
          </a:lstStyle>
          <a:p>
            <a:fld id="{CD23B9E4-9447-44C8-998A-A2421EC60F12}" type="datetime1">
              <a:rPr lang="en-US" smtClean="0"/>
              <a:t>8/30/2022</a:t>
            </a:fld>
            <a:endParaRPr lang="en-US" dirty="0"/>
          </a:p>
        </p:txBody>
      </p:sp>
      <p:sp>
        <p:nvSpPr>
          <p:cNvPr id="6" name="Footer Placeholder 5">
            <a:extLst>
              <a:ext uri="{FF2B5EF4-FFF2-40B4-BE49-F238E27FC236}">
                <a16:creationId xmlns:a16="http://schemas.microsoft.com/office/drawing/2014/main" id="{BD85C494-778C-4EE6-9402-242E1CDD9A69}"/>
              </a:ext>
            </a:extLst>
          </p:cNvPr>
          <p:cNvSpPr>
            <a:spLocks noGrp="1"/>
          </p:cNvSpPr>
          <p:nvPr>
            <p:ph type="ftr" sz="quarter" idx="11"/>
          </p:nvPr>
        </p:nvSpPr>
        <p:spPr>
          <a:xfrm>
            <a:off x="908775" y="6434560"/>
            <a:ext cx="3428012" cy="365125"/>
          </a:xfrm>
          <a:prstGeom prst="rect">
            <a:avLst/>
          </a:prstGeom>
        </p:spPr>
        <p:txBody>
          <a:bodyPr/>
          <a:lstStyle>
            <a:lvl1pPr>
              <a:defRPr baseline="0">
                <a:solidFill>
                  <a:schemeClr val="accent2">
                    <a:lumMod val="75000"/>
                  </a:schemeClr>
                </a:solidFill>
              </a:defRPr>
            </a:lvl1pPr>
          </a:lstStyle>
          <a:p>
            <a:endParaRPr lang="en-US" dirty="0"/>
          </a:p>
        </p:txBody>
      </p:sp>
      <p:sp>
        <p:nvSpPr>
          <p:cNvPr id="7" name="Slide Number Placeholder 6">
            <a:extLst>
              <a:ext uri="{FF2B5EF4-FFF2-40B4-BE49-F238E27FC236}">
                <a16:creationId xmlns:a16="http://schemas.microsoft.com/office/drawing/2014/main" id="{6F5677B9-C338-4033-9AFE-B8B81C5D8139}"/>
              </a:ext>
            </a:extLst>
          </p:cNvPr>
          <p:cNvSpPr>
            <a:spLocks noGrp="1"/>
          </p:cNvSpPr>
          <p:nvPr>
            <p:ph type="sldNum" sz="quarter" idx="12"/>
          </p:nvPr>
        </p:nvSpPr>
        <p:spPr/>
        <p:txBody>
          <a:bodyPr/>
          <a:lstStyle/>
          <a:p>
            <a:fld id="{08AB70BE-1769-45B8-85A6-0C837432C7E6}" type="slidenum">
              <a:rPr lang="en-US" smtClean="0"/>
              <a:t>‹nr.›</a:t>
            </a:fld>
            <a:endParaRPr lang="en-US"/>
          </a:p>
        </p:txBody>
      </p:sp>
    </p:spTree>
    <p:extLst>
      <p:ext uri="{BB962C8B-B14F-4D97-AF65-F5344CB8AC3E}">
        <p14:creationId xmlns:p14="http://schemas.microsoft.com/office/powerpoint/2010/main" val="255376943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AB77DE-4C2E-476F-A419-57470FB66D93}"/>
              </a:ext>
            </a:extLst>
          </p:cNvPr>
          <p:cNvSpPr>
            <a:spLocks noGrp="1"/>
          </p:cNvSpPr>
          <p:nvPr>
            <p:ph type="title"/>
          </p:nvPr>
        </p:nvSpPr>
        <p:spPr>
          <a:xfrm>
            <a:off x="839788" y="1376126"/>
            <a:ext cx="3932237" cy="853289"/>
          </a:xfrm>
        </p:spPr>
        <p:txBody>
          <a:bodyPr anchor="b"/>
          <a:lstStyle>
            <a:lvl1pPr>
              <a:defRPr sz="3200"/>
            </a:lvl1pPr>
          </a:lstStyle>
          <a:p>
            <a:r>
              <a:rPr lang="nl-NL"/>
              <a:t>Klik om stijl te bewerken</a:t>
            </a:r>
            <a:endParaRPr lang="en-US" dirty="0"/>
          </a:p>
        </p:txBody>
      </p:sp>
      <p:sp>
        <p:nvSpPr>
          <p:cNvPr id="3" name="Picture Placeholder 2">
            <a:extLst>
              <a:ext uri="{FF2B5EF4-FFF2-40B4-BE49-F238E27FC236}">
                <a16:creationId xmlns:a16="http://schemas.microsoft.com/office/drawing/2014/main" id="{9A9FD1A0-93AE-469A-ADDF-2453B64CAAF5}"/>
              </a:ext>
            </a:extLst>
          </p:cNvPr>
          <p:cNvSpPr>
            <a:spLocks noGrp="1"/>
          </p:cNvSpPr>
          <p:nvPr>
            <p:ph type="pic" idx="1"/>
          </p:nvPr>
        </p:nvSpPr>
        <p:spPr>
          <a:xfrm>
            <a:off x="5218950" y="1376126"/>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nl-NL"/>
              <a:t>Klik op het pictogram als u een afbeelding wilt toevoegen</a:t>
            </a:r>
            <a:endParaRPr lang="en-US" dirty="0"/>
          </a:p>
        </p:txBody>
      </p:sp>
      <p:sp>
        <p:nvSpPr>
          <p:cNvPr id="4" name="Text Placeholder 3">
            <a:extLst>
              <a:ext uri="{FF2B5EF4-FFF2-40B4-BE49-F238E27FC236}">
                <a16:creationId xmlns:a16="http://schemas.microsoft.com/office/drawing/2014/main" id="{DC119C9C-EF97-4910-9419-6D7202609ED4}"/>
              </a:ext>
            </a:extLst>
          </p:cNvPr>
          <p:cNvSpPr>
            <a:spLocks noGrp="1"/>
          </p:cNvSpPr>
          <p:nvPr>
            <p:ph type="body" sz="half" idx="2"/>
          </p:nvPr>
        </p:nvSpPr>
        <p:spPr>
          <a:xfrm>
            <a:off x="839788" y="2229416"/>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Date Placeholder 4">
            <a:extLst>
              <a:ext uri="{FF2B5EF4-FFF2-40B4-BE49-F238E27FC236}">
                <a16:creationId xmlns:a16="http://schemas.microsoft.com/office/drawing/2014/main" id="{C7A87172-A64E-4C38-82ED-2A7050B0FB68}"/>
              </a:ext>
            </a:extLst>
          </p:cNvPr>
          <p:cNvSpPr>
            <a:spLocks noGrp="1"/>
          </p:cNvSpPr>
          <p:nvPr>
            <p:ph type="dt" sz="half" idx="10"/>
          </p:nvPr>
        </p:nvSpPr>
        <p:spPr/>
        <p:txBody>
          <a:bodyPr/>
          <a:lstStyle>
            <a:lvl1pPr>
              <a:defRPr baseline="0">
                <a:solidFill>
                  <a:srgbClr val="A3B5E2"/>
                </a:solidFill>
              </a:defRPr>
            </a:lvl1pPr>
          </a:lstStyle>
          <a:p>
            <a:fld id="{9C297B3D-AC46-4CE0-8BF3-4B306DFBD1A5}" type="datetime1">
              <a:rPr lang="en-US" smtClean="0"/>
              <a:t>8/30/2022</a:t>
            </a:fld>
            <a:endParaRPr lang="en-US" dirty="0"/>
          </a:p>
        </p:txBody>
      </p:sp>
      <p:sp>
        <p:nvSpPr>
          <p:cNvPr id="6" name="Footer Placeholder 5">
            <a:extLst>
              <a:ext uri="{FF2B5EF4-FFF2-40B4-BE49-F238E27FC236}">
                <a16:creationId xmlns:a16="http://schemas.microsoft.com/office/drawing/2014/main" id="{BC0C3E24-28E2-4512-BEA0-DAEC5E8465CB}"/>
              </a:ext>
            </a:extLst>
          </p:cNvPr>
          <p:cNvSpPr>
            <a:spLocks noGrp="1"/>
          </p:cNvSpPr>
          <p:nvPr>
            <p:ph type="ftr" sz="quarter" idx="11"/>
          </p:nvPr>
        </p:nvSpPr>
        <p:spPr>
          <a:xfrm>
            <a:off x="908775" y="6434560"/>
            <a:ext cx="3428012" cy="365125"/>
          </a:xfrm>
          <a:prstGeom prst="rect">
            <a:avLst/>
          </a:prstGeom>
        </p:spPr>
        <p:txBody>
          <a:bodyPr/>
          <a:lstStyle>
            <a:lvl1pPr algn="l">
              <a:defRPr baseline="0">
                <a:solidFill>
                  <a:srgbClr val="A3B5E2"/>
                </a:solidFill>
              </a:defRPr>
            </a:lvl1pPr>
          </a:lstStyle>
          <a:p>
            <a:endParaRPr lang="en-US" dirty="0"/>
          </a:p>
        </p:txBody>
      </p:sp>
      <p:sp>
        <p:nvSpPr>
          <p:cNvPr id="7" name="Slide Number Placeholder 6">
            <a:extLst>
              <a:ext uri="{FF2B5EF4-FFF2-40B4-BE49-F238E27FC236}">
                <a16:creationId xmlns:a16="http://schemas.microsoft.com/office/drawing/2014/main" id="{01F04F0D-DA84-434D-B136-BEE9FD80AB95}"/>
              </a:ext>
            </a:extLst>
          </p:cNvPr>
          <p:cNvSpPr>
            <a:spLocks noGrp="1"/>
          </p:cNvSpPr>
          <p:nvPr>
            <p:ph type="sldNum" sz="quarter" idx="12"/>
          </p:nvPr>
        </p:nvSpPr>
        <p:spPr/>
        <p:txBody>
          <a:bodyPr/>
          <a:lstStyle>
            <a:lvl1pPr>
              <a:defRPr baseline="0">
                <a:solidFill>
                  <a:srgbClr val="A3B5E2"/>
                </a:solidFill>
              </a:defRPr>
            </a:lvl1pPr>
          </a:lstStyle>
          <a:p>
            <a:fld id="{08AB70BE-1769-45B8-85A6-0C837432C7E6}" type="slidenum">
              <a:rPr lang="en-US" smtClean="0"/>
              <a:pPr/>
              <a:t>‹nr.›</a:t>
            </a:fld>
            <a:endParaRPr lang="en-US" dirty="0"/>
          </a:p>
        </p:txBody>
      </p:sp>
    </p:spTree>
    <p:extLst>
      <p:ext uri="{BB962C8B-B14F-4D97-AF65-F5344CB8AC3E}">
        <p14:creationId xmlns:p14="http://schemas.microsoft.com/office/powerpoint/2010/main" val="378980874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_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A2485D4-41D3-4182-8DFE-2E0713EC0B8A}"/>
              </a:ext>
            </a:extLst>
          </p:cNvPr>
          <p:cNvSpPr>
            <a:spLocks noGrp="1"/>
          </p:cNvSpPr>
          <p:nvPr>
            <p:ph type="dt" sz="half" idx="10"/>
          </p:nvPr>
        </p:nvSpPr>
        <p:spPr/>
        <p:txBody>
          <a:bodyPr/>
          <a:lstStyle/>
          <a:p>
            <a:fld id="{F6D2757C-EF2D-4749-9F1A-080F067AA4B4}" type="datetime1">
              <a:rPr lang="en-US" smtClean="0"/>
              <a:t>8/30/2022</a:t>
            </a:fld>
            <a:endParaRPr lang="en-US"/>
          </a:p>
        </p:txBody>
      </p:sp>
      <p:sp>
        <p:nvSpPr>
          <p:cNvPr id="3" name="Footer Placeholder 2">
            <a:extLst>
              <a:ext uri="{FF2B5EF4-FFF2-40B4-BE49-F238E27FC236}">
                <a16:creationId xmlns:a16="http://schemas.microsoft.com/office/drawing/2014/main" id="{C9753C5C-8415-4BF0-810D-A4C22F695ECF}"/>
              </a:ext>
            </a:extLst>
          </p:cNvPr>
          <p:cNvSpPr>
            <a:spLocks noGrp="1"/>
          </p:cNvSpPr>
          <p:nvPr>
            <p:ph type="ftr" sz="quarter" idx="11"/>
          </p:nvPr>
        </p:nvSpPr>
        <p:spPr>
          <a:xfrm>
            <a:off x="908775" y="6434560"/>
            <a:ext cx="3428012" cy="365125"/>
          </a:xfrm>
          <a:prstGeom prst="rect">
            <a:avLst/>
          </a:prstGeom>
        </p:spPr>
        <p:txBody>
          <a:bodyPr/>
          <a:lstStyle/>
          <a:p>
            <a:endParaRPr lang="en-US"/>
          </a:p>
        </p:txBody>
      </p:sp>
      <p:sp>
        <p:nvSpPr>
          <p:cNvPr id="4" name="Slide Number Placeholder 3">
            <a:extLst>
              <a:ext uri="{FF2B5EF4-FFF2-40B4-BE49-F238E27FC236}">
                <a16:creationId xmlns:a16="http://schemas.microsoft.com/office/drawing/2014/main" id="{545EBFEA-4321-48C4-9CA1-43517540C698}"/>
              </a:ext>
            </a:extLst>
          </p:cNvPr>
          <p:cNvSpPr>
            <a:spLocks noGrp="1"/>
          </p:cNvSpPr>
          <p:nvPr>
            <p:ph type="sldNum" sz="quarter" idx="12"/>
          </p:nvPr>
        </p:nvSpPr>
        <p:spPr/>
        <p:txBody>
          <a:bodyPr/>
          <a:lstStyle/>
          <a:p>
            <a:fld id="{08AB70BE-1769-45B8-85A6-0C837432C7E6}" type="slidenum">
              <a:rPr lang="en-US" smtClean="0"/>
              <a:t>‹nr.›</a:t>
            </a:fld>
            <a:endParaRPr lang="en-US" dirty="0"/>
          </a:p>
        </p:txBody>
      </p:sp>
      <p:sp>
        <p:nvSpPr>
          <p:cNvPr id="5" name="Rechthoek 4">
            <a:extLst>
              <a:ext uri="{FF2B5EF4-FFF2-40B4-BE49-F238E27FC236}">
                <a16:creationId xmlns:a16="http://schemas.microsoft.com/office/drawing/2014/main" id="{C59AD9DA-2DE9-CE44-8BA7-C6664C265E53}"/>
              </a:ext>
            </a:extLst>
          </p:cNvPr>
          <p:cNvSpPr/>
          <p:nvPr userDrawn="1"/>
        </p:nvSpPr>
        <p:spPr>
          <a:xfrm>
            <a:off x="7125410" y="1023042"/>
            <a:ext cx="5066590" cy="583495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7" name="Tijdelijke aanduiding voor afbeelding 6">
            <a:extLst>
              <a:ext uri="{FF2B5EF4-FFF2-40B4-BE49-F238E27FC236}">
                <a16:creationId xmlns:a16="http://schemas.microsoft.com/office/drawing/2014/main" id="{266FFBDC-9766-6940-B6B7-A3670A8D944C}"/>
              </a:ext>
            </a:extLst>
          </p:cNvPr>
          <p:cNvSpPr>
            <a:spLocks noGrp="1"/>
          </p:cNvSpPr>
          <p:nvPr>
            <p:ph type="pic" sz="quarter" idx="13"/>
          </p:nvPr>
        </p:nvSpPr>
        <p:spPr>
          <a:xfrm>
            <a:off x="908050" y="1282700"/>
            <a:ext cx="10337800" cy="4909553"/>
          </a:xfrm>
        </p:spPr>
        <p:txBody>
          <a:bodyPr/>
          <a:lstStyle/>
          <a:p>
            <a:r>
              <a:rPr lang="nl-NL"/>
              <a:t>Klik op het pictogram als u een afbeelding wilt toevoegen</a:t>
            </a:r>
          </a:p>
        </p:txBody>
      </p:sp>
    </p:spTree>
    <p:extLst>
      <p:ext uri="{BB962C8B-B14F-4D97-AF65-F5344CB8AC3E}">
        <p14:creationId xmlns:p14="http://schemas.microsoft.com/office/powerpoint/2010/main" val="7934572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el en objec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99839C-7D7A-49F1-8BFE-85C6C7D78BE7}"/>
              </a:ext>
            </a:extLst>
          </p:cNvPr>
          <p:cNvSpPr>
            <a:spLocks noGrp="1"/>
          </p:cNvSpPr>
          <p:nvPr>
            <p:ph type="title"/>
          </p:nvPr>
        </p:nvSpPr>
        <p:spPr>
          <a:xfrm>
            <a:off x="905256" y="1057979"/>
            <a:ext cx="9914859" cy="1329004"/>
          </a:xfrm>
        </p:spPr>
        <p:txBody>
          <a:bodyPr>
            <a:normAutofit/>
          </a:bodyPr>
          <a:lstStyle>
            <a:lvl1pPr>
              <a:lnSpc>
                <a:spcPct val="100000"/>
              </a:lnSpc>
              <a:defRPr sz="3600" spc="0" baseline="0"/>
            </a:lvl1pPr>
          </a:lstStyle>
          <a:p>
            <a:r>
              <a:rPr lang="nl-NL"/>
              <a:t>Klik om stijl te bewerken</a:t>
            </a:r>
            <a:endParaRPr lang="en-US" dirty="0"/>
          </a:p>
        </p:txBody>
      </p:sp>
      <p:sp>
        <p:nvSpPr>
          <p:cNvPr id="3" name="Content Placeholder 2">
            <a:extLst>
              <a:ext uri="{FF2B5EF4-FFF2-40B4-BE49-F238E27FC236}">
                <a16:creationId xmlns:a16="http://schemas.microsoft.com/office/drawing/2014/main" id="{C7E748DC-EBB9-44C6-8566-38F87FF7FD53}"/>
              </a:ext>
            </a:extLst>
          </p:cNvPr>
          <p:cNvSpPr>
            <a:spLocks noGrp="1"/>
          </p:cNvSpPr>
          <p:nvPr>
            <p:ph idx="1"/>
          </p:nvPr>
        </p:nvSpPr>
        <p:spPr>
          <a:xfrm>
            <a:off x="914400" y="2386983"/>
            <a:ext cx="9914860" cy="3656007"/>
          </a:xfrm>
        </p:spPr>
        <p:txBody>
          <a:bodyPr>
            <a:normAutofit/>
          </a:bodyPr>
          <a:lstStyle>
            <a:lvl1pPr>
              <a:defRPr sz="2000"/>
            </a:lvl1pPr>
            <a:lvl2pPr>
              <a:defRPr sz="1800"/>
            </a:lvl2pPr>
            <a:lvl3pPr>
              <a:defRPr sz="1600"/>
            </a:lvl3pPr>
            <a:lvl4pPr>
              <a:defRPr sz="1400"/>
            </a:lvl4pPr>
            <a:lvl5pPr>
              <a:defRPr sz="1400"/>
            </a:lvl5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a:extLst>
              <a:ext uri="{FF2B5EF4-FFF2-40B4-BE49-F238E27FC236}">
                <a16:creationId xmlns:a16="http://schemas.microsoft.com/office/drawing/2014/main" id="{F7342198-F50F-4C8A-9BD9-4CC3950F8FA8}"/>
              </a:ext>
            </a:extLst>
          </p:cNvPr>
          <p:cNvSpPr>
            <a:spLocks noGrp="1"/>
          </p:cNvSpPr>
          <p:nvPr>
            <p:ph type="dt" sz="half" idx="10"/>
          </p:nvPr>
        </p:nvSpPr>
        <p:spPr>
          <a:xfrm>
            <a:off x="9323285" y="6434524"/>
            <a:ext cx="2067867" cy="365125"/>
          </a:xfrm>
        </p:spPr>
        <p:txBody>
          <a:bodyPr/>
          <a:lstStyle>
            <a:lvl1pPr algn="r">
              <a:defRPr>
                <a:solidFill>
                  <a:schemeClr val="bg1"/>
                </a:solidFill>
              </a:defRPr>
            </a:lvl1pPr>
          </a:lstStyle>
          <a:p>
            <a:fld id="{F84BF5B0-4B76-40A8-BBDD-91EC663DC839}" type="datetime1">
              <a:rPr lang="en-US" smtClean="0"/>
              <a:t>8/30/2022</a:t>
            </a:fld>
            <a:endParaRPr lang="en-US"/>
          </a:p>
        </p:txBody>
      </p:sp>
      <p:sp>
        <p:nvSpPr>
          <p:cNvPr id="6" name="Slide Number Placeholder 5">
            <a:extLst>
              <a:ext uri="{FF2B5EF4-FFF2-40B4-BE49-F238E27FC236}">
                <a16:creationId xmlns:a16="http://schemas.microsoft.com/office/drawing/2014/main" id="{175C58D8-B582-4DB3-A94D-056240199750}"/>
              </a:ext>
            </a:extLst>
          </p:cNvPr>
          <p:cNvSpPr>
            <a:spLocks noGrp="1"/>
          </p:cNvSpPr>
          <p:nvPr>
            <p:ph type="sldNum" sz="quarter" idx="12"/>
          </p:nvPr>
        </p:nvSpPr>
        <p:spPr>
          <a:xfrm>
            <a:off x="11391152" y="6434524"/>
            <a:ext cx="693261" cy="365125"/>
          </a:xfrm>
        </p:spPr>
        <p:txBody>
          <a:bodyPr/>
          <a:lstStyle>
            <a:lvl1pPr>
              <a:defRPr>
                <a:solidFill>
                  <a:schemeClr val="bg1"/>
                </a:solidFill>
              </a:defRPr>
            </a:lvl1pPr>
          </a:lstStyle>
          <a:p>
            <a:fld id="{08AB70BE-1769-45B8-85A6-0C837432C7E6}" type="slidenum">
              <a:rPr lang="en-US" smtClean="0"/>
              <a:t>‹nr.›</a:t>
            </a:fld>
            <a:endParaRPr lang="en-US"/>
          </a:p>
        </p:txBody>
      </p:sp>
      <p:sp>
        <p:nvSpPr>
          <p:cNvPr id="7" name="Tijdelijke aanduiding voor voettekst 6">
            <a:extLst>
              <a:ext uri="{FF2B5EF4-FFF2-40B4-BE49-F238E27FC236}">
                <a16:creationId xmlns:a16="http://schemas.microsoft.com/office/drawing/2014/main" id="{3478B806-1B7B-7244-B838-B40817D60370}"/>
              </a:ext>
            </a:extLst>
          </p:cNvPr>
          <p:cNvSpPr>
            <a:spLocks noGrp="1"/>
          </p:cNvSpPr>
          <p:nvPr>
            <p:ph type="ftr" sz="quarter" idx="3"/>
          </p:nvPr>
        </p:nvSpPr>
        <p:spPr>
          <a:xfrm>
            <a:off x="918825" y="6356350"/>
            <a:ext cx="411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nl-NL" dirty="0"/>
          </a:p>
        </p:txBody>
      </p:sp>
    </p:spTree>
    <p:extLst>
      <p:ext uri="{BB962C8B-B14F-4D97-AF65-F5344CB8AC3E}">
        <p14:creationId xmlns:p14="http://schemas.microsoft.com/office/powerpoint/2010/main" val="22223453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F5CB06-0454-4BF1-8011-F8B1A95954F1}"/>
              </a:ext>
            </a:extLst>
          </p:cNvPr>
          <p:cNvSpPr>
            <a:spLocks noGrp="1"/>
          </p:cNvSpPr>
          <p:nvPr>
            <p:ph type="title"/>
          </p:nvPr>
        </p:nvSpPr>
        <p:spPr/>
        <p:txBody>
          <a:bodyPr/>
          <a:lstStyle/>
          <a:p>
            <a:r>
              <a:rPr lang="nl-NL"/>
              <a:t>Klik om stijl te bewerken</a:t>
            </a:r>
            <a:endParaRPr lang="en-US" dirty="0"/>
          </a:p>
        </p:txBody>
      </p:sp>
      <p:sp>
        <p:nvSpPr>
          <p:cNvPr id="3" name="Content Placeholder 2">
            <a:extLst>
              <a:ext uri="{FF2B5EF4-FFF2-40B4-BE49-F238E27FC236}">
                <a16:creationId xmlns:a16="http://schemas.microsoft.com/office/drawing/2014/main" id="{5F920A70-D33B-4461-B74C-3F59ADB16141}"/>
              </a:ext>
            </a:extLst>
          </p:cNvPr>
          <p:cNvSpPr>
            <a:spLocks noGrp="1"/>
          </p:cNvSpPr>
          <p:nvPr>
            <p:ph sz="half" idx="1"/>
          </p:nvPr>
        </p:nvSpPr>
        <p:spPr>
          <a:xfrm>
            <a:off x="1408813" y="2163725"/>
            <a:ext cx="4610986" cy="4013237"/>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Content Placeholder 3">
            <a:extLst>
              <a:ext uri="{FF2B5EF4-FFF2-40B4-BE49-F238E27FC236}">
                <a16:creationId xmlns:a16="http://schemas.microsoft.com/office/drawing/2014/main" id="{1881BDF9-836E-431C-8EFA-417A9BEE9F4B}"/>
              </a:ext>
            </a:extLst>
          </p:cNvPr>
          <p:cNvSpPr>
            <a:spLocks noGrp="1"/>
          </p:cNvSpPr>
          <p:nvPr>
            <p:ph sz="half" idx="2"/>
          </p:nvPr>
        </p:nvSpPr>
        <p:spPr>
          <a:xfrm>
            <a:off x="6257260" y="2163725"/>
            <a:ext cx="4853763" cy="401323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5" name="Date Placeholder 4">
            <a:extLst>
              <a:ext uri="{FF2B5EF4-FFF2-40B4-BE49-F238E27FC236}">
                <a16:creationId xmlns:a16="http://schemas.microsoft.com/office/drawing/2014/main" id="{7CBD9F59-B591-4E2F-899E-3CA78CE82D45}"/>
              </a:ext>
            </a:extLst>
          </p:cNvPr>
          <p:cNvSpPr>
            <a:spLocks noGrp="1"/>
          </p:cNvSpPr>
          <p:nvPr>
            <p:ph type="dt" sz="half" idx="10"/>
          </p:nvPr>
        </p:nvSpPr>
        <p:spPr/>
        <p:txBody>
          <a:bodyPr/>
          <a:lstStyle/>
          <a:p>
            <a:fld id="{7CB86207-DCF5-428C-9BE1-9776888E431C}" type="datetime1">
              <a:rPr lang="en-US" smtClean="0"/>
              <a:t>8/30/2022</a:t>
            </a:fld>
            <a:endParaRPr lang="en-US"/>
          </a:p>
        </p:txBody>
      </p:sp>
      <p:sp>
        <p:nvSpPr>
          <p:cNvPr id="7" name="Slide Number Placeholder 6">
            <a:extLst>
              <a:ext uri="{FF2B5EF4-FFF2-40B4-BE49-F238E27FC236}">
                <a16:creationId xmlns:a16="http://schemas.microsoft.com/office/drawing/2014/main" id="{48F3CBBA-71B3-4857-80E7-525E89FD903F}"/>
              </a:ext>
            </a:extLst>
          </p:cNvPr>
          <p:cNvSpPr>
            <a:spLocks noGrp="1"/>
          </p:cNvSpPr>
          <p:nvPr>
            <p:ph type="sldNum" sz="quarter" idx="12"/>
          </p:nvPr>
        </p:nvSpPr>
        <p:spPr/>
        <p:txBody>
          <a:bodyPr/>
          <a:lstStyle/>
          <a:p>
            <a:fld id="{08AB70BE-1769-45B8-85A6-0C837432C7E6}" type="slidenum">
              <a:rPr lang="en-US" smtClean="0"/>
              <a:t>‹nr.›</a:t>
            </a:fld>
            <a:endParaRPr lang="en-US"/>
          </a:p>
        </p:txBody>
      </p:sp>
      <p:sp>
        <p:nvSpPr>
          <p:cNvPr id="8" name="Tijdelijke aanduiding voor voettekst 6">
            <a:extLst>
              <a:ext uri="{FF2B5EF4-FFF2-40B4-BE49-F238E27FC236}">
                <a16:creationId xmlns:a16="http://schemas.microsoft.com/office/drawing/2014/main" id="{60A2F63E-2F57-D948-8957-FBA072A8DD3C}"/>
              </a:ext>
            </a:extLst>
          </p:cNvPr>
          <p:cNvSpPr>
            <a:spLocks noGrp="1"/>
          </p:cNvSpPr>
          <p:nvPr>
            <p:ph type="ftr" sz="quarter" idx="3"/>
          </p:nvPr>
        </p:nvSpPr>
        <p:spPr>
          <a:xfrm>
            <a:off x="918825" y="6356350"/>
            <a:ext cx="411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nl-NL" dirty="0"/>
          </a:p>
        </p:txBody>
      </p:sp>
    </p:spTree>
    <p:extLst>
      <p:ext uri="{BB962C8B-B14F-4D97-AF65-F5344CB8AC3E}">
        <p14:creationId xmlns:p14="http://schemas.microsoft.com/office/powerpoint/2010/main" val="39517475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C51886-4F39-4E3E-948D-DBC73F267AED}"/>
              </a:ext>
            </a:extLst>
          </p:cNvPr>
          <p:cNvSpPr>
            <a:spLocks noGrp="1"/>
          </p:cNvSpPr>
          <p:nvPr>
            <p:ph type="title"/>
          </p:nvPr>
        </p:nvSpPr>
        <p:spPr>
          <a:xfrm>
            <a:off x="936627" y="926347"/>
            <a:ext cx="10515600" cy="1325563"/>
          </a:xfrm>
        </p:spPr>
        <p:txBody>
          <a:bodyPr/>
          <a:lstStyle/>
          <a:p>
            <a:r>
              <a:rPr lang="nl-NL"/>
              <a:t>Klik om stijl te bewerken</a:t>
            </a:r>
            <a:endParaRPr lang="en-US" dirty="0"/>
          </a:p>
        </p:txBody>
      </p:sp>
      <p:sp>
        <p:nvSpPr>
          <p:cNvPr id="3" name="Text Placeholder 2">
            <a:extLst>
              <a:ext uri="{FF2B5EF4-FFF2-40B4-BE49-F238E27FC236}">
                <a16:creationId xmlns:a16="http://schemas.microsoft.com/office/drawing/2014/main" id="{4B2C7B2A-B6BE-46FD-9278-A5246BF7EEB8}"/>
              </a:ext>
            </a:extLst>
          </p:cNvPr>
          <p:cNvSpPr>
            <a:spLocks noGrp="1"/>
          </p:cNvSpPr>
          <p:nvPr>
            <p:ph type="body" idx="1"/>
          </p:nvPr>
        </p:nvSpPr>
        <p:spPr>
          <a:xfrm>
            <a:off x="1024731" y="2068306"/>
            <a:ext cx="5157787" cy="823912"/>
          </a:xfrm>
        </p:spPr>
        <p:txBody>
          <a:bodyPr anchor="b">
            <a:normAutofit/>
          </a:bodyPr>
          <a:lstStyle>
            <a:lvl1pPr marL="0" indent="0">
              <a:buNone/>
              <a:defRPr sz="1800" b="1" cap="all" spc="200" baseline="0">
                <a:solidFill>
                  <a:srgbClr val="C8643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4" name="Content Placeholder 3">
            <a:extLst>
              <a:ext uri="{FF2B5EF4-FFF2-40B4-BE49-F238E27FC236}">
                <a16:creationId xmlns:a16="http://schemas.microsoft.com/office/drawing/2014/main" id="{BAE85295-E4B5-4D75-954F-B07A2F4CABF8}"/>
              </a:ext>
            </a:extLst>
          </p:cNvPr>
          <p:cNvSpPr>
            <a:spLocks noGrp="1"/>
          </p:cNvSpPr>
          <p:nvPr>
            <p:ph sz="half" idx="2"/>
          </p:nvPr>
        </p:nvSpPr>
        <p:spPr>
          <a:xfrm>
            <a:off x="1024730" y="3114392"/>
            <a:ext cx="5157787" cy="3318807"/>
          </a:xfrm>
        </p:spPr>
        <p:txBody>
          <a:bodyPr>
            <a:normAutofit/>
          </a:bodyPr>
          <a:lstStyle>
            <a:lvl1pPr>
              <a:defRPr sz="2400"/>
            </a:lvl1pPr>
            <a:lvl2pPr>
              <a:defRPr sz="2000"/>
            </a:lvl2pPr>
            <a:lvl3pPr>
              <a:defRPr sz="1800"/>
            </a:lvl3pPr>
            <a:lvl4pPr>
              <a:defRPr sz="1600"/>
            </a:lvl4pPr>
            <a:lvl5pPr>
              <a:defRPr sz="1600"/>
            </a:lvl5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5" name="Text Placeholder 4">
            <a:extLst>
              <a:ext uri="{FF2B5EF4-FFF2-40B4-BE49-F238E27FC236}">
                <a16:creationId xmlns:a16="http://schemas.microsoft.com/office/drawing/2014/main" id="{E687ABF0-C78D-4589-8FA5-0D6238B4B084}"/>
              </a:ext>
            </a:extLst>
          </p:cNvPr>
          <p:cNvSpPr>
            <a:spLocks noGrp="1"/>
          </p:cNvSpPr>
          <p:nvPr>
            <p:ph type="body" sz="quarter" idx="3"/>
          </p:nvPr>
        </p:nvSpPr>
        <p:spPr>
          <a:xfrm>
            <a:off x="6172200" y="2068306"/>
            <a:ext cx="5183188" cy="823912"/>
          </a:xfrm>
        </p:spPr>
        <p:txBody>
          <a:bodyPr anchor="b">
            <a:normAutofit/>
          </a:bodyPr>
          <a:lstStyle>
            <a:lvl1pPr marL="0" indent="0">
              <a:buNone/>
              <a:defRPr sz="1800" b="1" kern="200" cap="all" spc="200" baseline="0">
                <a:solidFill>
                  <a:srgbClr val="C8643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6" name="Content Placeholder 5">
            <a:extLst>
              <a:ext uri="{FF2B5EF4-FFF2-40B4-BE49-F238E27FC236}">
                <a16:creationId xmlns:a16="http://schemas.microsoft.com/office/drawing/2014/main" id="{EC6A4064-2E0A-4FC3-837B-14EC0EF3A652}"/>
              </a:ext>
            </a:extLst>
          </p:cNvPr>
          <p:cNvSpPr>
            <a:spLocks noGrp="1"/>
          </p:cNvSpPr>
          <p:nvPr>
            <p:ph sz="quarter" idx="4"/>
          </p:nvPr>
        </p:nvSpPr>
        <p:spPr>
          <a:xfrm>
            <a:off x="6172200" y="3114392"/>
            <a:ext cx="5183188" cy="3318808"/>
          </a:xfrm>
        </p:spPr>
        <p:txBody>
          <a:bodyPr>
            <a:normAutofit/>
          </a:bodyPr>
          <a:lstStyle>
            <a:lvl1pPr>
              <a:defRPr sz="2400"/>
            </a:lvl1pPr>
            <a:lvl2pPr>
              <a:defRPr sz="2000"/>
            </a:lvl2pPr>
            <a:lvl3pPr>
              <a:defRPr sz="1800"/>
            </a:lvl3pPr>
            <a:lvl4pPr>
              <a:defRPr sz="1600"/>
            </a:lvl4pPr>
            <a:lvl5pPr>
              <a:defRPr sz="1600"/>
            </a:lvl5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7" name="Date Placeholder 6">
            <a:extLst>
              <a:ext uri="{FF2B5EF4-FFF2-40B4-BE49-F238E27FC236}">
                <a16:creationId xmlns:a16="http://schemas.microsoft.com/office/drawing/2014/main" id="{38E3C169-8D29-4CC4-9581-748178F3C00A}"/>
              </a:ext>
            </a:extLst>
          </p:cNvPr>
          <p:cNvSpPr>
            <a:spLocks noGrp="1"/>
          </p:cNvSpPr>
          <p:nvPr>
            <p:ph type="dt" sz="half" idx="10"/>
          </p:nvPr>
        </p:nvSpPr>
        <p:spPr/>
        <p:txBody>
          <a:bodyPr/>
          <a:lstStyle/>
          <a:p>
            <a:fld id="{E6A0E7D8-5045-4CB2-A437-860138596FA3}" type="datetime1">
              <a:rPr lang="en-US" smtClean="0"/>
              <a:t>8/30/2022</a:t>
            </a:fld>
            <a:endParaRPr lang="en-US"/>
          </a:p>
        </p:txBody>
      </p:sp>
      <p:sp>
        <p:nvSpPr>
          <p:cNvPr id="9" name="Slide Number Placeholder 8">
            <a:extLst>
              <a:ext uri="{FF2B5EF4-FFF2-40B4-BE49-F238E27FC236}">
                <a16:creationId xmlns:a16="http://schemas.microsoft.com/office/drawing/2014/main" id="{020C0E3E-587D-46EB-AAF5-011C137B0309}"/>
              </a:ext>
            </a:extLst>
          </p:cNvPr>
          <p:cNvSpPr>
            <a:spLocks noGrp="1"/>
          </p:cNvSpPr>
          <p:nvPr>
            <p:ph type="sldNum" sz="quarter" idx="12"/>
          </p:nvPr>
        </p:nvSpPr>
        <p:spPr/>
        <p:txBody>
          <a:bodyPr/>
          <a:lstStyle/>
          <a:p>
            <a:fld id="{08AB70BE-1769-45B8-85A6-0C837432C7E6}" type="slidenum">
              <a:rPr lang="en-US" smtClean="0"/>
              <a:t>‹nr.›</a:t>
            </a:fld>
            <a:endParaRPr lang="en-US"/>
          </a:p>
        </p:txBody>
      </p:sp>
      <p:sp>
        <p:nvSpPr>
          <p:cNvPr id="10" name="Tijdelijke aanduiding voor voettekst 6">
            <a:extLst>
              <a:ext uri="{FF2B5EF4-FFF2-40B4-BE49-F238E27FC236}">
                <a16:creationId xmlns:a16="http://schemas.microsoft.com/office/drawing/2014/main" id="{75E87139-E208-9E42-83A7-F88B5ED1CCBE}"/>
              </a:ext>
            </a:extLst>
          </p:cNvPr>
          <p:cNvSpPr>
            <a:spLocks noGrp="1"/>
          </p:cNvSpPr>
          <p:nvPr>
            <p:ph type="ftr" sz="quarter" idx="13"/>
          </p:nvPr>
        </p:nvSpPr>
        <p:spPr>
          <a:xfrm>
            <a:off x="918825" y="6356350"/>
            <a:ext cx="411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nl-NL" dirty="0"/>
          </a:p>
        </p:txBody>
      </p:sp>
    </p:spTree>
    <p:extLst>
      <p:ext uri="{BB962C8B-B14F-4D97-AF65-F5344CB8AC3E}">
        <p14:creationId xmlns:p14="http://schemas.microsoft.com/office/powerpoint/2010/main" val="17937650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3_Alleen titel">
    <p:spTree>
      <p:nvGrpSpPr>
        <p:cNvPr id="1" name=""/>
        <p:cNvGrpSpPr/>
        <p:nvPr/>
      </p:nvGrpSpPr>
      <p:grpSpPr>
        <a:xfrm>
          <a:off x="0" y="0"/>
          <a:ext cx="0" cy="0"/>
          <a:chOff x="0" y="0"/>
          <a:chExt cx="0" cy="0"/>
        </a:xfrm>
      </p:grpSpPr>
      <p:sp>
        <p:nvSpPr>
          <p:cNvPr id="7" name="Rechthoek 6">
            <a:extLst>
              <a:ext uri="{FF2B5EF4-FFF2-40B4-BE49-F238E27FC236}">
                <a16:creationId xmlns:a16="http://schemas.microsoft.com/office/drawing/2014/main" id="{4EDFC168-2423-E849-969E-AC55AC7A6B61}"/>
              </a:ext>
            </a:extLst>
          </p:cNvPr>
          <p:cNvSpPr/>
          <p:nvPr userDrawn="1"/>
        </p:nvSpPr>
        <p:spPr>
          <a:xfrm>
            <a:off x="-9054" y="905347"/>
            <a:ext cx="12201054" cy="5952654"/>
          </a:xfrm>
          <a:prstGeom prst="rect">
            <a:avLst/>
          </a:prstGeom>
          <a:gradFill flip="none" rotWithShape="1">
            <a:gsLst>
              <a:gs pos="0">
                <a:srgbClr val="BECDF7">
                  <a:alpha val="54000"/>
                </a:srgbClr>
              </a:gs>
              <a:gs pos="100000">
                <a:schemeClr val="bg1">
                  <a:alpha val="50000"/>
                </a:schemeClr>
              </a:gs>
            </a:gsLst>
            <a:lin ang="36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p>
        </p:txBody>
      </p:sp>
      <p:sp>
        <p:nvSpPr>
          <p:cNvPr id="2" name="Title 1">
            <a:extLst>
              <a:ext uri="{FF2B5EF4-FFF2-40B4-BE49-F238E27FC236}">
                <a16:creationId xmlns:a16="http://schemas.microsoft.com/office/drawing/2014/main" id="{BEA3E062-B7F5-4D30-B416-1BBB4A7D0F06}"/>
              </a:ext>
            </a:extLst>
          </p:cNvPr>
          <p:cNvSpPr>
            <a:spLocks noGrp="1"/>
          </p:cNvSpPr>
          <p:nvPr>
            <p:ph type="title"/>
          </p:nvPr>
        </p:nvSpPr>
        <p:spPr>
          <a:xfrm>
            <a:off x="908775" y="3075423"/>
            <a:ext cx="10202248" cy="1221005"/>
          </a:xfrm>
        </p:spPr>
        <p:txBody>
          <a:bodyPr/>
          <a:lstStyle>
            <a:lvl1pPr>
              <a:defRPr>
                <a:solidFill>
                  <a:srgbClr val="2A3170"/>
                </a:solidFill>
              </a:defRPr>
            </a:lvl1pPr>
          </a:lstStyle>
          <a:p>
            <a:r>
              <a:rPr lang="nl-NL"/>
              <a:t>Klik om stijl te bewerken</a:t>
            </a:r>
            <a:endParaRPr lang="en-US" dirty="0"/>
          </a:p>
        </p:txBody>
      </p:sp>
      <p:sp>
        <p:nvSpPr>
          <p:cNvPr id="3" name="Date Placeholder 2">
            <a:extLst>
              <a:ext uri="{FF2B5EF4-FFF2-40B4-BE49-F238E27FC236}">
                <a16:creationId xmlns:a16="http://schemas.microsoft.com/office/drawing/2014/main" id="{31BDFF7A-EBD3-4FEB-8451-5D7355069117}"/>
              </a:ext>
            </a:extLst>
          </p:cNvPr>
          <p:cNvSpPr>
            <a:spLocks noGrp="1"/>
          </p:cNvSpPr>
          <p:nvPr>
            <p:ph type="dt" sz="half" idx="10"/>
          </p:nvPr>
        </p:nvSpPr>
        <p:spPr/>
        <p:txBody>
          <a:bodyPr/>
          <a:lstStyle>
            <a:lvl1pPr>
              <a:defRPr>
                <a:solidFill>
                  <a:srgbClr val="A3B5E2"/>
                </a:solidFill>
              </a:defRPr>
            </a:lvl1pPr>
          </a:lstStyle>
          <a:p>
            <a:fld id="{CC7C8F59-CD3A-4CCC-99C6-E1EEFA7B1965}" type="datetime1">
              <a:rPr lang="en-US" smtClean="0"/>
              <a:t>8/30/2022</a:t>
            </a:fld>
            <a:endParaRPr lang="en-US" dirty="0"/>
          </a:p>
        </p:txBody>
      </p:sp>
      <p:sp>
        <p:nvSpPr>
          <p:cNvPr id="4" name="Footer Placeholder 3">
            <a:extLst>
              <a:ext uri="{FF2B5EF4-FFF2-40B4-BE49-F238E27FC236}">
                <a16:creationId xmlns:a16="http://schemas.microsoft.com/office/drawing/2014/main" id="{08F54A2D-2C4B-4E1D-AC16-E3B1F1DDB562}"/>
              </a:ext>
            </a:extLst>
          </p:cNvPr>
          <p:cNvSpPr>
            <a:spLocks noGrp="1"/>
          </p:cNvSpPr>
          <p:nvPr>
            <p:ph type="ftr" sz="quarter" idx="11"/>
          </p:nvPr>
        </p:nvSpPr>
        <p:spPr>
          <a:xfrm>
            <a:off x="908775" y="6434560"/>
            <a:ext cx="3428012" cy="365125"/>
          </a:xfrm>
          <a:prstGeom prst="rect">
            <a:avLst/>
          </a:prstGeom>
        </p:spPr>
        <p:txBody>
          <a:bodyPr/>
          <a:lstStyle/>
          <a:p>
            <a:endParaRPr lang="en-US"/>
          </a:p>
        </p:txBody>
      </p:sp>
      <p:sp>
        <p:nvSpPr>
          <p:cNvPr id="5" name="Slide Number Placeholder 4">
            <a:extLst>
              <a:ext uri="{FF2B5EF4-FFF2-40B4-BE49-F238E27FC236}">
                <a16:creationId xmlns:a16="http://schemas.microsoft.com/office/drawing/2014/main" id="{2C11F373-DB96-4AEA-8E3E-7EDEA213DEEC}"/>
              </a:ext>
            </a:extLst>
          </p:cNvPr>
          <p:cNvSpPr>
            <a:spLocks noGrp="1"/>
          </p:cNvSpPr>
          <p:nvPr>
            <p:ph type="sldNum" sz="quarter" idx="12"/>
          </p:nvPr>
        </p:nvSpPr>
        <p:spPr/>
        <p:txBody>
          <a:bodyPr/>
          <a:lstStyle>
            <a:lvl1pPr>
              <a:defRPr>
                <a:solidFill>
                  <a:srgbClr val="A3B5E2"/>
                </a:solidFill>
              </a:defRPr>
            </a:lvl1pPr>
          </a:lstStyle>
          <a:p>
            <a:fld id="{08AB70BE-1769-45B8-85A6-0C837432C7E6}" type="slidenum">
              <a:rPr lang="en-US" smtClean="0"/>
              <a:pPr/>
              <a:t>‹nr.›</a:t>
            </a:fld>
            <a:endParaRPr lang="en-US" dirty="0"/>
          </a:p>
        </p:txBody>
      </p:sp>
      <p:sp>
        <p:nvSpPr>
          <p:cNvPr id="10" name="Tijdelijke aanduiding voor inhoud 9">
            <a:extLst>
              <a:ext uri="{FF2B5EF4-FFF2-40B4-BE49-F238E27FC236}">
                <a16:creationId xmlns:a16="http://schemas.microsoft.com/office/drawing/2014/main" id="{0E0BD0EF-94D2-7740-9FD4-5F605ED7E980}"/>
              </a:ext>
            </a:extLst>
          </p:cNvPr>
          <p:cNvSpPr>
            <a:spLocks noGrp="1"/>
          </p:cNvSpPr>
          <p:nvPr>
            <p:ph sz="quarter" idx="13" hasCustomPrompt="1"/>
          </p:nvPr>
        </p:nvSpPr>
        <p:spPr>
          <a:xfrm>
            <a:off x="933827" y="4597052"/>
            <a:ext cx="7609649" cy="501041"/>
          </a:xfrm>
        </p:spPr>
        <p:txBody>
          <a:bodyPr>
            <a:noAutofit/>
          </a:bodyPr>
          <a:lstStyle>
            <a:lvl1pPr marL="0" marR="0" indent="0" algn="l" defTabSz="914400" rtl="0" eaLnBrk="1" fontAlgn="auto" latinLnBrk="0" hangingPunct="1">
              <a:lnSpc>
                <a:spcPct val="120000"/>
              </a:lnSpc>
              <a:spcBef>
                <a:spcPts val="1000"/>
              </a:spcBef>
              <a:spcAft>
                <a:spcPts val="0"/>
              </a:spcAft>
              <a:buClr>
                <a:schemeClr val="accent5"/>
              </a:buClr>
              <a:buSzTx/>
              <a:buFont typeface="Arial" panose="020B0604020202020204" pitchFamily="34" charset="0"/>
              <a:buNone/>
              <a:tabLst/>
              <a:defRPr sz="1600" b="1" i="0" cap="all" spc="300" baseline="0">
                <a:solidFill>
                  <a:srgbClr val="2A3170"/>
                </a:solidFill>
              </a:defRPr>
            </a:lvl1pPr>
            <a:lvl2pPr>
              <a:defRPr sz="1600" b="1" i="0" cap="all">
                <a:solidFill>
                  <a:schemeClr val="bg1"/>
                </a:solidFill>
              </a:defRPr>
            </a:lvl2pPr>
            <a:lvl3pPr>
              <a:defRPr sz="1600" b="1" i="0" cap="all">
                <a:solidFill>
                  <a:schemeClr val="bg1"/>
                </a:solidFill>
              </a:defRPr>
            </a:lvl3pPr>
            <a:lvl4pPr>
              <a:defRPr sz="1600" b="1" i="0" cap="all">
                <a:solidFill>
                  <a:schemeClr val="bg1"/>
                </a:solidFill>
              </a:defRPr>
            </a:lvl4pPr>
            <a:lvl5pPr>
              <a:defRPr sz="1600" b="1" i="0" cap="all">
                <a:solidFill>
                  <a:schemeClr val="bg1"/>
                </a:solidFill>
              </a:defRPr>
            </a:lvl5pPr>
          </a:lstStyle>
          <a:p>
            <a:r>
              <a:rPr lang="en-US" sz="2000" b="1" i="0" cap="all" spc="300" baseline="0" dirty="0"/>
              <a:t>Click to edit Master subtitle style</a:t>
            </a:r>
          </a:p>
          <a:p>
            <a:endParaRPr lang="nl-NL" sz="1600" b="1" i="0" cap="all" spc="300" baseline="0" dirty="0"/>
          </a:p>
        </p:txBody>
      </p:sp>
      <p:sp>
        <p:nvSpPr>
          <p:cNvPr id="14" name="Tijdelijke aanduiding voor tekst 13">
            <a:extLst>
              <a:ext uri="{FF2B5EF4-FFF2-40B4-BE49-F238E27FC236}">
                <a16:creationId xmlns:a16="http://schemas.microsoft.com/office/drawing/2014/main" id="{4D26EE48-D21F-B542-90B8-23DE5CA8BFA2}"/>
              </a:ext>
            </a:extLst>
          </p:cNvPr>
          <p:cNvSpPr>
            <a:spLocks noGrp="1"/>
          </p:cNvSpPr>
          <p:nvPr>
            <p:ph type="body" sz="quarter" idx="14"/>
          </p:nvPr>
        </p:nvSpPr>
        <p:spPr>
          <a:xfrm>
            <a:off x="933827" y="5008904"/>
            <a:ext cx="8198024" cy="512763"/>
          </a:xfrm>
        </p:spPr>
        <p:txBody>
          <a:bodyPr>
            <a:noAutofit/>
          </a:bodyPr>
          <a:lstStyle>
            <a:lvl1pPr marL="0" indent="0">
              <a:buNone/>
              <a:defRPr sz="1400" cap="none" spc="100" baseline="0">
                <a:solidFill>
                  <a:srgbClr val="C86432"/>
                </a:solidFill>
              </a:defRPr>
            </a:lvl1pPr>
            <a:lvl2pPr>
              <a:defRPr sz="1600" cap="all" spc="300" baseline="0">
                <a:solidFill>
                  <a:schemeClr val="bg1"/>
                </a:solidFill>
              </a:defRPr>
            </a:lvl2pPr>
            <a:lvl3pPr>
              <a:defRPr sz="1600" cap="all" spc="300" baseline="0">
                <a:solidFill>
                  <a:schemeClr val="bg1"/>
                </a:solidFill>
              </a:defRPr>
            </a:lvl3pPr>
            <a:lvl4pPr>
              <a:defRPr sz="1600" cap="all" spc="300" baseline="0">
                <a:solidFill>
                  <a:schemeClr val="bg1"/>
                </a:solidFill>
              </a:defRPr>
            </a:lvl4pPr>
            <a:lvl5pPr>
              <a:defRPr sz="1600" cap="all" spc="300" baseline="0">
                <a:solidFill>
                  <a:schemeClr val="bg1"/>
                </a:solidFill>
              </a:defRPr>
            </a:lvl5pPr>
          </a:lstStyle>
          <a:p>
            <a:pPr lvl="0"/>
            <a:r>
              <a:rPr lang="nl-NL"/>
              <a:t>Klikken om de tekststijl van het model te bewerken</a:t>
            </a:r>
          </a:p>
        </p:txBody>
      </p:sp>
    </p:spTree>
    <p:extLst>
      <p:ext uri="{BB962C8B-B14F-4D97-AF65-F5344CB8AC3E}">
        <p14:creationId xmlns:p14="http://schemas.microsoft.com/office/powerpoint/2010/main" val="21343623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500"/>
                                  </p:stCondLst>
                                  <p:childTnLst>
                                    <p:set>
                                      <p:cBhvr>
                                        <p:cTn id="6" dur="1" fill="hold">
                                          <p:stCondLst>
                                            <p:cond delay="0"/>
                                          </p:stCondLst>
                                        </p:cTn>
                                        <p:tgtEl>
                                          <p:spTgt spid="2"/>
                                        </p:tgtEl>
                                        <p:attrNameLst>
                                          <p:attrName>style.visibility</p:attrName>
                                        </p:attrNameLst>
                                      </p:cBhvr>
                                      <p:to>
                                        <p:strVal val="visible"/>
                                      </p:to>
                                    </p:set>
                                  </p:childTnLst>
                                </p:cTn>
                              </p:par>
                              <p:par>
                                <p:cTn id="7" presetID="1" presetClass="entr" presetSubtype="0" fill="hold" grpId="0" nodeType="withEffect">
                                  <p:stCondLst>
                                    <p:cond delay="1500"/>
                                  </p:stCondLst>
                                  <p:childTnLst>
                                    <p:set>
                                      <p:cBhvr>
                                        <p:cTn id="8" dur="1" fill="hold">
                                          <p:stCondLst>
                                            <p:cond delay="0"/>
                                          </p:stCondLst>
                                        </p:cTn>
                                        <p:tgtEl>
                                          <p:spTgt spid="10">
                                            <p:txEl>
                                              <p:pRg st="0" end="0"/>
                                            </p:txEl>
                                          </p:spTgt>
                                        </p:tgtEl>
                                        <p:attrNameLst>
                                          <p:attrName>style.visibility</p:attrName>
                                        </p:attrNameLst>
                                      </p:cBhvr>
                                      <p:to>
                                        <p:strVal val="visible"/>
                                      </p:to>
                                    </p:set>
                                  </p:childTnLst>
                                </p:cTn>
                              </p:par>
                              <p:par>
                                <p:cTn id="9" presetID="1" presetClass="entr" presetSubtype="0" fill="hold" grpId="0" nodeType="withEffect">
                                  <p:stCondLst>
                                    <p:cond delay="2000"/>
                                  </p:stCondLst>
                                  <p:childTnLst>
                                    <p:set>
                                      <p:cBhvr>
                                        <p:cTn id="10" dur="1" fill="hold">
                                          <p:stCondLst>
                                            <p:cond delay="0"/>
                                          </p:stCondLst>
                                        </p:cTn>
                                        <p:tgtEl>
                                          <p:spTgt spid="14">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0" grpId="0" build="p">
        <p:tmplLst>
          <p:tmpl lvl="1">
            <p:tnLst>
              <p:par>
                <p:cTn presetID="1" presetClass="entr" presetSubtype="0" fill="hold" nodeType="withEffect">
                  <p:stCondLst>
                    <p:cond delay="1500"/>
                  </p:stCondLst>
                  <p:childTnLst>
                    <p:set>
                      <p:cBhvr>
                        <p:cTn dur="1" fill="hold">
                          <p:stCondLst>
                            <p:cond delay="0"/>
                          </p:stCondLst>
                        </p:cTn>
                        <p:tgtEl>
                          <p:spTgt spid="10"/>
                        </p:tgtEl>
                        <p:attrNameLst>
                          <p:attrName>style.visibility</p:attrName>
                        </p:attrNameLst>
                      </p:cBhvr>
                      <p:to>
                        <p:strVal val="visible"/>
                      </p:to>
                    </p:set>
                  </p:childTnLst>
                </p:cTn>
              </p:par>
            </p:tnLst>
          </p:tmpl>
        </p:tmplLst>
      </p:bldP>
      <p:bldP spid="14" grpId="0" build="p">
        <p:tmplLst>
          <p:tmpl lvl="1">
            <p:tnLst>
              <p:par>
                <p:cTn presetID="1" presetClass="entr" presetSubtype="0" fill="hold" nodeType="withEffect">
                  <p:stCondLst>
                    <p:cond delay="2000"/>
                  </p:stCondLst>
                  <p:childTnLst>
                    <p:set>
                      <p:cBhvr>
                        <p:cTn dur="1" fill="hold">
                          <p:stCondLst>
                            <p:cond delay="0"/>
                          </p:stCondLst>
                        </p:cTn>
                        <p:tgtEl>
                          <p:spTgt spid="14"/>
                        </p:tgtEl>
                        <p:attrNameLst>
                          <p:attrName>style.visibility</p:attrName>
                        </p:attrNameLst>
                      </p:cBhvr>
                      <p:to>
                        <p:strVal val="visible"/>
                      </p:to>
                    </p:set>
                  </p:childTnLst>
                </p:cTn>
              </p:par>
            </p:tnLst>
          </p:tmpl>
        </p:tmplLst>
      </p:bldP>
    </p:bld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7_Alleen titel">
    <p:spTree>
      <p:nvGrpSpPr>
        <p:cNvPr id="1" name=""/>
        <p:cNvGrpSpPr/>
        <p:nvPr/>
      </p:nvGrpSpPr>
      <p:grpSpPr>
        <a:xfrm>
          <a:off x="0" y="0"/>
          <a:ext cx="0" cy="0"/>
          <a:chOff x="0" y="0"/>
          <a:chExt cx="0" cy="0"/>
        </a:xfrm>
      </p:grpSpPr>
      <p:sp>
        <p:nvSpPr>
          <p:cNvPr id="15" name="Rechthoek 14">
            <a:extLst>
              <a:ext uri="{FF2B5EF4-FFF2-40B4-BE49-F238E27FC236}">
                <a16:creationId xmlns:a16="http://schemas.microsoft.com/office/drawing/2014/main" id="{EEF754E7-F456-F643-9C0F-2F85BC9E7E3C}"/>
              </a:ext>
            </a:extLst>
          </p:cNvPr>
          <p:cNvSpPr/>
          <p:nvPr userDrawn="1"/>
        </p:nvSpPr>
        <p:spPr>
          <a:xfrm>
            <a:off x="-9054" y="905347"/>
            <a:ext cx="12201054" cy="5952654"/>
          </a:xfrm>
          <a:prstGeom prst="rect">
            <a:avLst/>
          </a:prstGeom>
          <a:gradFill flip="none" rotWithShape="1">
            <a:gsLst>
              <a:gs pos="0">
                <a:srgbClr val="BECDF7">
                  <a:alpha val="54000"/>
                </a:srgbClr>
              </a:gs>
              <a:gs pos="100000">
                <a:schemeClr val="bg1">
                  <a:alpha val="50000"/>
                </a:schemeClr>
              </a:gs>
            </a:gsLst>
            <a:lin ang="36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p>
        </p:txBody>
      </p:sp>
      <p:sp>
        <p:nvSpPr>
          <p:cNvPr id="2" name="Title 1">
            <a:extLst>
              <a:ext uri="{FF2B5EF4-FFF2-40B4-BE49-F238E27FC236}">
                <a16:creationId xmlns:a16="http://schemas.microsoft.com/office/drawing/2014/main" id="{BEA3E062-B7F5-4D30-B416-1BBB4A7D0F06}"/>
              </a:ext>
            </a:extLst>
          </p:cNvPr>
          <p:cNvSpPr>
            <a:spLocks noGrp="1"/>
          </p:cNvSpPr>
          <p:nvPr>
            <p:ph type="title"/>
          </p:nvPr>
        </p:nvSpPr>
        <p:spPr>
          <a:xfrm>
            <a:off x="908775" y="3075423"/>
            <a:ext cx="5149126" cy="1221005"/>
          </a:xfrm>
        </p:spPr>
        <p:txBody>
          <a:bodyPr/>
          <a:lstStyle>
            <a:lvl1pPr>
              <a:defRPr>
                <a:solidFill>
                  <a:srgbClr val="2A3170"/>
                </a:solidFill>
              </a:defRPr>
            </a:lvl1pPr>
          </a:lstStyle>
          <a:p>
            <a:r>
              <a:rPr lang="nl-NL"/>
              <a:t>Klik om stijl te bewerken</a:t>
            </a:r>
            <a:endParaRPr lang="en-US" dirty="0"/>
          </a:p>
        </p:txBody>
      </p:sp>
      <p:sp>
        <p:nvSpPr>
          <p:cNvPr id="3" name="Date Placeholder 2">
            <a:extLst>
              <a:ext uri="{FF2B5EF4-FFF2-40B4-BE49-F238E27FC236}">
                <a16:creationId xmlns:a16="http://schemas.microsoft.com/office/drawing/2014/main" id="{31BDFF7A-EBD3-4FEB-8451-5D7355069117}"/>
              </a:ext>
            </a:extLst>
          </p:cNvPr>
          <p:cNvSpPr>
            <a:spLocks noGrp="1"/>
          </p:cNvSpPr>
          <p:nvPr>
            <p:ph type="dt" sz="half" idx="10"/>
          </p:nvPr>
        </p:nvSpPr>
        <p:spPr/>
        <p:txBody>
          <a:bodyPr/>
          <a:lstStyle/>
          <a:p>
            <a:fld id="{B1F117B8-9E31-4D15-A0C6-DC6D11D4B960}" type="datetime1">
              <a:rPr lang="en-US" smtClean="0"/>
              <a:t>8/30/2022</a:t>
            </a:fld>
            <a:endParaRPr lang="en-US"/>
          </a:p>
        </p:txBody>
      </p:sp>
      <p:sp>
        <p:nvSpPr>
          <p:cNvPr id="4" name="Footer Placeholder 3">
            <a:extLst>
              <a:ext uri="{FF2B5EF4-FFF2-40B4-BE49-F238E27FC236}">
                <a16:creationId xmlns:a16="http://schemas.microsoft.com/office/drawing/2014/main" id="{08F54A2D-2C4B-4E1D-AC16-E3B1F1DDB562}"/>
              </a:ext>
            </a:extLst>
          </p:cNvPr>
          <p:cNvSpPr>
            <a:spLocks noGrp="1"/>
          </p:cNvSpPr>
          <p:nvPr>
            <p:ph type="ftr" sz="quarter" idx="11"/>
          </p:nvPr>
        </p:nvSpPr>
        <p:spPr>
          <a:xfrm>
            <a:off x="908775" y="6434560"/>
            <a:ext cx="3428012" cy="365125"/>
          </a:xfrm>
          <a:prstGeom prst="rect">
            <a:avLst/>
          </a:prstGeom>
        </p:spPr>
        <p:txBody>
          <a:bodyPr/>
          <a:lstStyle/>
          <a:p>
            <a:endParaRPr lang="en-US"/>
          </a:p>
        </p:txBody>
      </p:sp>
      <p:sp>
        <p:nvSpPr>
          <p:cNvPr id="5" name="Slide Number Placeholder 4">
            <a:extLst>
              <a:ext uri="{FF2B5EF4-FFF2-40B4-BE49-F238E27FC236}">
                <a16:creationId xmlns:a16="http://schemas.microsoft.com/office/drawing/2014/main" id="{2C11F373-DB96-4AEA-8E3E-7EDEA213DEEC}"/>
              </a:ext>
            </a:extLst>
          </p:cNvPr>
          <p:cNvSpPr>
            <a:spLocks noGrp="1"/>
          </p:cNvSpPr>
          <p:nvPr>
            <p:ph type="sldNum" sz="quarter" idx="12"/>
          </p:nvPr>
        </p:nvSpPr>
        <p:spPr/>
        <p:txBody>
          <a:bodyPr/>
          <a:lstStyle/>
          <a:p>
            <a:fld id="{08AB70BE-1769-45B8-85A6-0C837432C7E6}" type="slidenum">
              <a:rPr lang="en-US" smtClean="0"/>
              <a:t>‹nr.›</a:t>
            </a:fld>
            <a:endParaRPr lang="en-US"/>
          </a:p>
        </p:txBody>
      </p:sp>
      <p:sp>
        <p:nvSpPr>
          <p:cNvPr id="10" name="Tijdelijke aanduiding voor inhoud 9">
            <a:extLst>
              <a:ext uri="{FF2B5EF4-FFF2-40B4-BE49-F238E27FC236}">
                <a16:creationId xmlns:a16="http://schemas.microsoft.com/office/drawing/2014/main" id="{0E0BD0EF-94D2-7740-9FD4-5F605ED7E980}"/>
              </a:ext>
            </a:extLst>
          </p:cNvPr>
          <p:cNvSpPr>
            <a:spLocks noGrp="1"/>
          </p:cNvSpPr>
          <p:nvPr>
            <p:ph sz="quarter" idx="13" hasCustomPrompt="1"/>
          </p:nvPr>
        </p:nvSpPr>
        <p:spPr>
          <a:xfrm>
            <a:off x="933828" y="4597052"/>
            <a:ext cx="5306552" cy="501041"/>
          </a:xfrm>
        </p:spPr>
        <p:txBody>
          <a:bodyPr>
            <a:noAutofit/>
          </a:bodyPr>
          <a:lstStyle>
            <a:lvl1pPr marL="0" marR="0" indent="0" algn="l" defTabSz="914400" rtl="0" eaLnBrk="1" fontAlgn="auto" latinLnBrk="0" hangingPunct="1">
              <a:lnSpc>
                <a:spcPct val="120000"/>
              </a:lnSpc>
              <a:spcBef>
                <a:spcPts val="1000"/>
              </a:spcBef>
              <a:spcAft>
                <a:spcPts val="0"/>
              </a:spcAft>
              <a:buClr>
                <a:schemeClr val="accent5"/>
              </a:buClr>
              <a:buSzTx/>
              <a:buFont typeface="Arial" panose="020B0604020202020204" pitchFamily="34" charset="0"/>
              <a:buNone/>
              <a:tabLst/>
              <a:defRPr sz="1600" b="1" i="0" cap="all" spc="300" baseline="0">
                <a:solidFill>
                  <a:srgbClr val="2A3170"/>
                </a:solidFill>
              </a:defRPr>
            </a:lvl1pPr>
            <a:lvl2pPr>
              <a:defRPr sz="1600" b="1" i="0" cap="all">
                <a:solidFill>
                  <a:schemeClr val="bg1"/>
                </a:solidFill>
              </a:defRPr>
            </a:lvl2pPr>
            <a:lvl3pPr>
              <a:defRPr sz="1600" b="1" i="0" cap="all">
                <a:solidFill>
                  <a:schemeClr val="bg1"/>
                </a:solidFill>
              </a:defRPr>
            </a:lvl3pPr>
            <a:lvl4pPr>
              <a:defRPr sz="1600" b="1" i="0" cap="all">
                <a:solidFill>
                  <a:schemeClr val="bg1"/>
                </a:solidFill>
              </a:defRPr>
            </a:lvl4pPr>
            <a:lvl5pPr>
              <a:defRPr sz="1600" b="1" i="0" cap="all">
                <a:solidFill>
                  <a:schemeClr val="bg1"/>
                </a:solidFill>
              </a:defRPr>
            </a:lvl5pPr>
          </a:lstStyle>
          <a:p>
            <a:r>
              <a:rPr lang="en-US" sz="2000" b="1" i="0" cap="all" spc="300" baseline="0" dirty="0"/>
              <a:t>Click to edit Master subtitle style</a:t>
            </a:r>
          </a:p>
          <a:p>
            <a:endParaRPr lang="nl-NL" sz="1600" b="1" i="0" cap="all" spc="300" baseline="0" dirty="0"/>
          </a:p>
        </p:txBody>
      </p:sp>
      <p:sp>
        <p:nvSpPr>
          <p:cNvPr id="14" name="Tijdelijke aanduiding voor tekst 13">
            <a:extLst>
              <a:ext uri="{FF2B5EF4-FFF2-40B4-BE49-F238E27FC236}">
                <a16:creationId xmlns:a16="http://schemas.microsoft.com/office/drawing/2014/main" id="{4D26EE48-D21F-B542-90B8-23DE5CA8BFA2}"/>
              </a:ext>
            </a:extLst>
          </p:cNvPr>
          <p:cNvSpPr>
            <a:spLocks noGrp="1"/>
          </p:cNvSpPr>
          <p:nvPr>
            <p:ph type="body" sz="quarter" idx="14"/>
          </p:nvPr>
        </p:nvSpPr>
        <p:spPr>
          <a:xfrm>
            <a:off x="933827" y="5008904"/>
            <a:ext cx="5306552" cy="512763"/>
          </a:xfrm>
        </p:spPr>
        <p:txBody>
          <a:bodyPr>
            <a:noAutofit/>
          </a:bodyPr>
          <a:lstStyle>
            <a:lvl1pPr marL="0" indent="0">
              <a:buNone/>
              <a:defRPr sz="1600" cap="none" spc="100" baseline="0">
                <a:solidFill>
                  <a:srgbClr val="C86432"/>
                </a:solidFill>
              </a:defRPr>
            </a:lvl1pPr>
            <a:lvl2pPr>
              <a:defRPr sz="1600" cap="all" spc="300" baseline="0">
                <a:solidFill>
                  <a:schemeClr val="bg1"/>
                </a:solidFill>
              </a:defRPr>
            </a:lvl2pPr>
            <a:lvl3pPr>
              <a:defRPr sz="1600" cap="all" spc="300" baseline="0">
                <a:solidFill>
                  <a:schemeClr val="bg1"/>
                </a:solidFill>
              </a:defRPr>
            </a:lvl3pPr>
            <a:lvl4pPr>
              <a:defRPr sz="1600" cap="all" spc="300" baseline="0">
                <a:solidFill>
                  <a:schemeClr val="bg1"/>
                </a:solidFill>
              </a:defRPr>
            </a:lvl4pPr>
            <a:lvl5pPr>
              <a:defRPr sz="1600" cap="all" spc="300" baseline="0">
                <a:solidFill>
                  <a:schemeClr val="bg1"/>
                </a:solidFill>
              </a:defRPr>
            </a:lvl5pPr>
          </a:lstStyle>
          <a:p>
            <a:pPr lvl="0"/>
            <a:r>
              <a:rPr lang="nl-NL"/>
              <a:t>Klikken om de tekststijl van het model te bewerken</a:t>
            </a:r>
          </a:p>
        </p:txBody>
      </p:sp>
      <p:sp>
        <p:nvSpPr>
          <p:cNvPr id="16" name="Tijdelijke aanduiding voor afbeelding 15">
            <a:extLst>
              <a:ext uri="{FF2B5EF4-FFF2-40B4-BE49-F238E27FC236}">
                <a16:creationId xmlns:a16="http://schemas.microsoft.com/office/drawing/2014/main" id="{00441FEB-6950-8743-A18D-6CABECD92CF1}"/>
              </a:ext>
            </a:extLst>
          </p:cNvPr>
          <p:cNvSpPr>
            <a:spLocks noGrp="1"/>
          </p:cNvSpPr>
          <p:nvPr>
            <p:ph type="pic" sz="quarter" idx="15"/>
          </p:nvPr>
        </p:nvSpPr>
        <p:spPr>
          <a:xfrm>
            <a:off x="6025814" y="-50242"/>
            <a:ext cx="6482549" cy="6944460"/>
          </a:xfrm>
          <a:custGeom>
            <a:avLst/>
            <a:gdLst>
              <a:gd name="connsiteX0" fmla="*/ 0 w 6134100"/>
              <a:gd name="connsiteY0" fmla="*/ 0 h 6858000"/>
              <a:gd name="connsiteX1" fmla="*/ 6134100 w 6134100"/>
              <a:gd name="connsiteY1" fmla="*/ 0 h 6858000"/>
              <a:gd name="connsiteX2" fmla="*/ 6134100 w 6134100"/>
              <a:gd name="connsiteY2" fmla="*/ 6858000 h 6858000"/>
              <a:gd name="connsiteX3" fmla="*/ 0 w 6134100"/>
              <a:gd name="connsiteY3" fmla="*/ 6858000 h 6858000"/>
              <a:gd name="connsiteX4" fmla="*/ 0 w 6134100"/>
              <a:gd name="connsiteY4" fmla="*/ 0 h 6858000"/>
              <a:gd name="connsiteX0" fmla="*/ 26068 w 6160168"/>
              <a:gd name="connsiteY0" fmla="*/ 0 h 6858000"/>
              <a:gd name="connsiteX1" fmla="*/ 6160168 w 6160168"/>
              <a:gd name="connsiteY1" fmla="*/ 0 h 6858000"/>
              <a:gd name="connsiteX2" fmla="*/ 6160168 w 6160168"/>
              <a:gd name="connsiteY2" fmla="*/ 6858000 h 6858000"/>
              <a:gd name="connsiteX3" fmla="*/ 26068 w 6160168"/>
              <a:gd name="connsiteY3" fmla="*/ 6858000 h 6858000"/>
              <a:gd name="connsiteX4" fmla="*/ 0 w 6160168"/>
              <a:gd name="connsiteY4" fmla="*/ 3272589 h 6858000"/>
              <a:gd name="connsiteX5" fmla="*/ 26068 w 6160168"/>
              <a:gd name="connsiteY5" fmla="*/ 0 h 6858000"/>
              <a:gd name="connsiteX0" fmla="*/ 26068 w 6160168"/>
              <a:gd name="connsiteY0" fmla="*/ 0 h 6858000"/>
              <a:gd name="connsiteX1" fmla="*/ 6160168 w 6160168"/>
              <a:gd name="connsiteY1" fmla="*/ 0 h 6858000"/>
              <a:gd name="connsiteX2" fmla="*/ 6160168 w 6160168"/>
              <a:gd name="connsiteY2" fmla="*/ 6858000 h 6858000"/>
              <a:gd name="connsiteX3" fmla="*/ 2400300 w 6160168"/>
              <a:gd name="connsiteY3" fmla="*/ 6858000 h 6858000"/>
              <a:gd name="connsiteX4" fmla="*/ 0 w 6160168"/>
              <a:gd name="connsiteY4" fmla="*/ 3272589 h 6858000"/>
              <a:gd name="connsiteX5" fmla="*/ 26068 w 6160168"/>
              <a:gd name="connsiteY5" fmla="*/ 0 h 6858000"/>
              <a:gd name="connsiteX0" fmla="*/ 2368215 w 6160168"/>
              <a:gd name="connsiteY0" fmla="*/ 0 h 6858000"/>
              <a:gd name="connsiteX1" fmla="*/ 6160168 w 6160168"/>
              <a:gd name="connsiteY1" fmla="*/ 0 h 6858000"/>
              <a:gd name="connsiteX2" fmla="*/ 6160168 w 6160168"/>
              <a:gd name="connsiteY2" fmla="*/ 6858000 h 6858000"/>
              <a:gd name="connsiteX3" fmla="*/ 2400300 w 6160168"/>
              <a:gd name="connsiteY3" fmla="*/ 6858000 h 6858000"/>
              <a:gd name="connsiteX4" fmla="*/ 0 w 6160168"/>
              <a:gd name="connsiteY4" fmla="*/ 3272589 h 6858000"/>
              <a:gd name="connsiteX5" fmla="*/ 2368215 w 6160168"/>
              <a:gd name="connsiteY5" fmla="*/ 0 h 6858000"/>
              <a:gd name="connsiteX0" fmla="*/ 2368230 w 6160183"/>
              <a:gd name="connsiteY0" fmla="*/ 0 h 6858000"/>
              <a:gd name="connsiteX1" fmla="*/ 6160183 w 6160183"/>
              <a:gd name="connsiteY1" fmla="*/ 0 h 6858000"/>
              <a:gd name="connsiteX2" fmla="*/ 6160183 w 6160183"/>
              <a:gd name="connsiteY2" fmla="*/ 6858000 h 6858000"/>
              <a:gd name="connsiteX3" fmla="*/ 2400315 w 6160183"/>
              <a:gd name="connsiteY3" fmla="*/ 6858000 h 6858000"/>
              <a:gd name="connsiteX4" fmla="*/ 15 w 6160183"/>
              <a:gd name="connsiteY4" fmla="*/ 3272589 h 6858000"/>
              <a:gd name="connsiteX5" fmla="*/ 2368230 w 6160183"/>
              <a:gd name="connsiteY5" fmla="*/ 0 h 6858000"/>
              <a:gd name="connsiteX0" fmla="*/ 2368276 w 6160229"/>
              <a:gd name="connsiteY0" fmla="*/ 0 h 6858000"/>
              <a:gd name="connsiteX1" fmla="*/ 6160229 w 6160229"/>
              <a:gd name="connsiteY1" fmla="*/ 0 h 6858000"/>
              <a:gd name="connsiteX2" fmla="*/ 6160229 w 6160229"/>
              <a:gd name="connsiteY2" fmla="*/ 6858000 h 6858000"/>
              <a:gd name="connsiteX3" fmla="*/ 2400361 w 6160229"/>
              <a:gd name="connsiteY3" fmla="*/ 6858000 h 6858000"/>
              <a:gd name="connsiteX4" fmla="*/ 61 w 6160229"/>
              <a:gd name="connsiteY4" fmla="*/ 3272589 h 6858000"/>
              <a:gd name="connsiteX5" fmla="*/ 2368276 w 6160229"/>
              <a:gd name="connsiteY5" fmla="*/ 0 h 6858000"/>
              <a:gd name="connsiteX0" fmla="*/ 2368276 w 6160229"/>
              <a:gd name="connsiteY0" fmla="*/ 0 h 6858000"/>
              <a:gd name="connsiteX1" fmla="*/ 6160229 w 6160229"/>
              <a:gd name="connsiteY1" fmla="*/ 0 h 6858000"/>
              <a:gd name="connsiteX2" fmla="*/ 6160229 w 6160229"/>
              <a:gd name="connsiteY2" fmla="*/ 6858000 h 6858000"/>
              <a:gd name="connsiteX3" fmla="*/ 2400361 w 6160229"/>
              <a:gd name="connsiteY3" fmla="*/ 6858000 h 6858000"/>
              <a:gd name="connsiteX4" fmla="*/ 61 w 6160229"/>
              <a:gd name="connsiteY4" fmla="*/ 3272589 h 6858000"/>
              <a:gd name="connsiteX5" fmla="*/ 2368276 w 6160229"/>
              <a:gd name="connsiteY5" fmla="*/ 0 h 6858000"/>
              <a:gd name="connsiteX0" fmla="*/ 2368277 w 6160230"/>
              <a:gd name="connsiteY0" fmla="*/ 0 h 6858000"/>
              <a:gd name="connsiteX1" fmla="*/ 6160230 w 6160230"/>
              <a:gd name="connsiteY1" fmla="*/ 0 h 6858000"/>
              <a:gd name="connsiteX2" fmla="*/ 6160230 w 6160230"/>
              <a:gd name="connsiteY2" fmla="*/ 6858000 h 6858000"/>
              <a:gd name="connsiteX3" fmla="*/ 2400362 w 6160230"/>
              <a:gd name="connsiteY3" fmla="*/ 6858000 h 6858000"/>
              <a:gd name="connsiteX4" fmla="*/ 62 w 6160230"/>
              <a:gd name="connsiteY4" fmla="*/ 3272589 h 6858000"/>
              <a:gd name="connsiteX5" fmla="*/ 2368277 w 6160230"/>
              <a:gd name="connsiteY5" fmla="*/ 0 h 6858000"/>
              <a:gd name="connsiteX0" fmla="*/ 2624941 w 6416894"/>
              <a:gd name="connsiteY0" fmla="*/ 0 h 6858000"/>
              <a:gd name="connsiteX1" fmla="*/ 6416894 w 6416894"/>
              <a:gd name="connsiteY1" fmla="*/ 0 h 6858000"/>
              <a:gd name="connsiteX2" fmla="*/ 6416894 w 6416894"/>
              <a:gd name="connsiteY2" fmla="*/ 6858000 h 6858000"/>
              <a:gd name="connsiteX3" fmla="*/ 2657026 w 6416894"/>
              <a:gd name="connsiteY3" fmla="*/ 6858000 h 6858000"/>
              <a:gd name="connsiteX4" fmla="*/ 52 w 6416894"/>
              <a:gd name="connsiteY4" fmla="*/ 3288631 h 6858000"/>
              <a:gd name="connsiteX5" fmla="*/ 2624941 w 6416894"/>
              <a:gd name="connsiteY5" fmla="*/ 0 h 6858000"/>
              <a:gd name="connsiteX0" fmla="*/ 2624941 w 6416894"/>
              <a:gd name="connsiteY0" fmla="*/ 7129 h 6865129"/>
              <a:gd name="connsiteX1" fmla="*/ 6416894 w 6416894"/>
              <a:gd name="connsiteY1" fmla="*/ 7129 h 6865129"/>
              <a:gd name="connsiteX2" fmla="*/ 6416894 w 6416894"/>
              <a:gd name="connsiteY2" fmla="*/ 6865129 h 6865129"/>
              <a:gd name="connsiteX3" fmla="*/ 2657026 w 6416894"/>
              <a:gd name="connsiteY3" fmla="*/ 6865129 h 6865129"/>
              <a:gd name="connsiteX4" fmla="*/ 52 w 6416894"/>
              <a:gd name="connsiteY4" fmla="*/ 3295760 h 6865129"/>
              <a:gd name="connsiteX5" fmla="*/ 2624941 w 6416894"/>
              <a:gd name="connsiteY5" fmla="*/ 7129 h 6865129"/>
              <a:gd name="connsiteX0" fmla="*/ 2624937 w 6416890"/>
              <a:gd name="connsiteY0" fmla="*/ 7129 h 6865209"/>
              <a:gd name="connsiteX1" fmla="*/ 6416890 w 6416890"/>
              <a:gd name="connsiteY1" fmla="*/ 7129 h 6865209"/>
              <a:gd name="connsiteX2" fmla="*/ 6416890 w 6416890"/>
              <a:gd name="connsiteY2" fmla="*/ 6865129 h 6865209"/>
              <a:gd name="connsiteX3" fmla="*/ 2657022 w 6416890"/>
              <a:gd name="connsiteY3" fmla="*/ 6865129 h 6865209"/>
              <a:gd name="connsiteX4" fmla="*/ 48 w 6416890"/>
              <a:gd name="connsiteY4" fmla="*/ 3295760 h 6865209"/>
              <a:gd name="connsiteX5" fmla="*/ 2624937 w 6416890"/>
              <a:gd name="connsiteY5" fmla="*/ 7129 h 6865209"/>
              <a:gd name="connsiteX0" fmla="*/ 2624937 w 6416890"/>
              <a:gd name="connsiteY0" fmla="*/ 0 h 6858080"/>
              <a:gd name="connsiteX1" fmla="*/ 6416890 w 6416890"/>
              <a:gd name="connsiteY1" fmla="*/ 0 h 6858080"/>
              <a:gd name="connsiteX2" fmla="*/ 6416890 w 6416890"/>
              <a:gd name="connsiteY2" fmla="*/ 6858000 h 6858080"/>
              <a:gd name="connsiteX3" fmla="*/ 2657022 w 6416890"/>
              <a:gd name="connsiteY3" fmla="*/ 6858000 h 6858080"/>
              <a:gd name="connsiteX4" fmla="*/ 48 w 6416890"/>
              <a:gd name="connsiteY4" fmla="*/ 3288631 h 6858080"/>
              <a:gd name="connsiteX5" fmla="*/ 2624937 w 6416890"/>
              <a:gd name="connsiteY5" fmla="*/ 0 h 68580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416890" h="6858080">
                <a:moveTo>
                  <a:pt x="2624937" y="0"/>
                </a:moveTo>
                <a:lnTo>
                  <a:pt x="6416890" y="0"/>
                </a:lnTo>
                <a:lnTo>
                  <a:pt x="6416890" y="6858000"/>
                </a:lnTo>
                <a:lnTo>
                  <a:pt x="2657022" y="6858000"/>
                </a:lnTo>
                <a:cubicBezTo>
                  <a:pt x="1774705" y="6870032"/>
                  <a:pt x="-10647" y="5538537"/>
                  <a:pt x="48" y="3288631"/>
                </a:cubicBezTo>
                <a:cubicBezTo>
                  <a:pt x="10743" y="1038725"/>
                  <a:pt x="1854917" y="0"/>
                  <a:pt x="2624937" y="0"/>
                </a:cubicBezTo>
                <a:close/>
              </a:path>
            </a:pathLst>
          </a:custGeom>
          <a:solidFill>
            <a:schemeClr val="bg1"/>
          </a:solidFill>
        </p:spPr>
        <p:txBody>
          <a:bodyPr/>
          <a:lstStyle/>
          <a:p>
            <a:r>
              <a:rPr lang="nl-NL"/>
              <a:t>Klik op het pictogram als u een afbeelding wilt toevoegen</a:t>
            </a:r>
          </a:p>
        </p:txBody>
      </p:sp>
    </p:spTree>
    <p:extLst>
      <p:ext uri="{BB962C8B-B14F-4D97-AF65-F5344CB8AC3E}">
        <p14:creationId xmlns:p14="http://schemas.microsoft.com/office/powerpoint/2010/main" val="2722932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500"/>
                                  </p:stCondLst>
                                  <p:childTnLst>
                                    <p:set>
                                      <p:cBhvr>
                                        <p:cTn id="6" dur="1" fill="hold">
                                          <p:stCondLst>
                                            <p:cond delay="0"/>
                                          </p:stCondLst>
                                        </p:cTn>
                                        <p:tgtEl>
                                          <p:spTgt spid="2"/>
                                        </p:tgtEl>
                                        <p:attrNameLst>
                                          <p:attrName>style.visibility</p:attrName>
                                        </p:attrNameLst>
                                      </p:cBhvr>
                                      <p:to>
                                        <p:strVal val="visible"/>
                                      </p:to>
                                    </p:set>
                                  </p:childTnLst>
                                </p:cTn>
                              </p:par>
                              <p:par>
                                <p:cTn id="7" presetID="1" presetClass="entr" presetSubtype="0" fill="hold" grpId="0" nodeType="withEffect">
                                  <p:stCondLst>
                                    <p:cond delay="1500"/>
                                  </p:stCondLst>
                                  <p:childTnLst>
                                    <p:set>
                                      <p:cBhvr>
                                        <p:cTn id="8" dur="1" fill="hold">
                                          <p:stCondLst>
                                            <p:cond delay="0"/>
                                          </p:stCondLst>
                                        </p:cTn>
                                        <p:tgtEl>
                                          <p:spTgt spid="10">
                                            <p:txEl>
                                              <p:pRg st="0" end="0"/>
                                            </p:txEl>
                                          </p:spTgt>
                                        </p:tgtEl>
                                        <p:attrNameLst>
                                          <p:attrName>style.visibility</p:attrName>
                                        </p:attrNameLst>
                                      </p:cBhvr>
                                      <p:to>
                                        <p:strVal val="visible"/>
                                      </p:to>
                                    </p:set>
                                  </p:childTnLst>
                                </p:cTn>
                              </p:par>
                              <p:par>
                                <p:cTn id="9" presetID="1" presetClass="entr" presetSubtype="0" fill="hold" grpId="0" nodeType="withEffect">
                                  <p:stCondLst>
                                    <p:cond delay="2000"/>
                                  </p:stCondLst>
                                  <p:childTnLst>
                                    <p:set>
                                      <p:cBhvr>
                                        <p:cTn id="10" dur="1" fill="hold">
                                          <p:stCondLst>
                                            <p:cond delay="0"/>
                                          </p:stCondLst>
                                        </p:cTn>
                                        <p:tgtEl>
                                          <p:spTgt spid="14">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0" grpId="0" build="p">
        <p:tmplLst>
          <p:tmpl lvl="1">
            <p:tnLst>
              <p:par>
                <p:cTn presetID="1" presetClass="entr" presetSubtype="0" fill="hold" nodeType="withEffect">
                  <p:stCondLst>
                    <p:cond delay="1500"/>
                  </p:stCondLst>
                  <p:childTnLst>
                    <p:set>
                      <p:cBhvr>
                        <p:cTn dur="1" fill="hold">
                          <p:stCondLst>
                            <p:cond delay="0"/>
                          </p:stCondLst>
                        </p:cTn>
                        <p:tgtEl>
                          <p:spTgt spid="10"/>
                        </p:tgtEl>
                        <p:attrNameLst>
                          <p:attrName>style.visibility</p:attrName>
                        </p:attrNameLst>
                      </p:cBhvr>
                      <p:to>
                        <p:strVal val="visible"/>
                      </p:to>
                    </p:set>
                  </p:childTnLst>
                </p:cTn>
              </p:par>
            </p:tnLst>
          </p:tmpl>
        </p:tmplLst>
      </p:bldP>
      <p:bldP spid="14" grpId="0" build="p">
        <p:tmplLst>
          <p:tmpl lvl="1">
            <p:tnLst>
              <p:par>
                <p:cTn presetID="1" presetClass="entr" presetSubtype="0" fill="hold" nodeType="withEffect">
                  <p:stCondLst>
                    <p:cond delay="2000"/>
                  </p:stCondLst>
                  <p:childTnLst>
                    <p:set>
                      <p:cBhvr>
                        <p:cTn dur="1" fill="hold">
                          <p:stCondLst>
                            <p:cond delay="0"/>
                          </p:stCondLst>
                        </p:cTn>
                        <p:tgtEl>
                          <p:spTgt spid="14"/>
                        </p:tgtEl>
                        <p:attrNameLst>
                          <p:attrName>style.visibility</p:attrName>
                        </p:attrNameLst>
                      </p:cBhvr>
                      <p:to>
                        <p:strVal val="visible"/>
                      </p:to>
                    </p:set>
                  </p:childTnLst>
                </p:cTn>
              </p:par>
            </p:tnLst>
          </p:tmpl>
        </p:tmplLst>
      </p:bldP>
    </p:bld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8_Alleen titel">
    <p:spTree>
      <p:nvGrpSpPr>
        <p:cNvPr id="1" name=""/>
        <p:cNvGrpSpPr/>
        <p:nvPr/>
      </p:nvGrpSpPr>
      <p:grpSpPr>
        <a:xfrm>
          <a:off x="0" y="0"/>
          <a:ext cx="0" cy="0"/>
          <a:chOff x="0" y="0"/>
          <a:chExt cx="0" cy="0"/>
        </a:xfrm>
      </p:grpSpPr>
      <p:sp>
        <p:nvSpPr>
          <p:cNvPr id="15" name="Rechthoek 14">
            <a:extLst>
              <a:ext uri="{FF2B5EF4-FFF2-40B4-BE49-F238E27FC236}">
                <a16:creationId xmlns:a16="http://schemas.microsoft.com/office/drawing/2014/main" id="{EEF754E7-F456-F643-9C0F-2F85BC9E7E3C}"/>
              </a:ext>
            </a:extLst>
          </p:cNvPr>
          <p:cNvSpPr/>
          <p:nvPr userDrawn="1"/>
        </p:nvSpPr>
        <p:spPr>
          <a:xfrm>
            <a:off x="-9054" y="905347"/>
            <a:ext cx="12201054" cy="5952654"/>
          </a:xfrm>
          <a:prstGeom prst="rect">
            <a:avLst/>
          </a:prstGeom>
          <a:gradFill flip="none" rotWithShape="1">
            <a:gsLst>
              <a:gs pos="0">
                <a:srgbClr val="BECDF7">
                  <a:alpha val="54000"/>
                </a:srgbClr>
              </a:gs>
              <a:gs pos="100000">
                <a:schemeClr val="bg1">
                  <a:alpha val="50000"/>
                </a:schemeClr>
              </a:gs>
            </a:gsLst>
            <a:lin ang="36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p>
        </p:txBody>
      </p:sp>
      <p:sp>
        <p:nvSpPr>
          <p:cNvPr id="2" name="Title 1">
            <a:extLst>
              <a:ext uri="{FF2B5EF4-FFF2-40B4-BE49-F238E27FC236}">
                <a16:creationId xmlns:a16="http://schemas.microsoft.com/office/drawing/2014/main" id="{BEA3E062-B7F5-4D30-B416-1BBB4A7D0F06}"/>
              </a:ext>
            </a:extLst>
          </p:cNvPr>
          <p:cNvSpPr>
            <a:spLocks noGrp="1"/>
          </p:cNvSpPr>
          <p:nvPr>
            <p:ph type="title"/>
          </p:nvPr>
        </p:nvSpPr>
        <p:spPr>
          <a:xfrm>
            <a:off x="908775" y="2889806"/>
            <a:ext cx="5149126" cy="1221005"/>
          </a:xfrm>
        </p:spPr>
        <p:txBody>
          <a:bodyPr/>
          <a:lstStyle>
            <a:lvl1pPr>
              <a:defRPr>
                <a:solidFill>
                  <a:srgbClr val="2A3170"/>
                </a:solidFill>
              </a:defRPr>
            </a:lvl1pPr>
          </a:lstStyle>
          <a:p>
            <a:r>
              <a:rPr lang="nl-NL"/>
              <a:t>Klik om stijl te bewerken</a:t>
            </a:r>
            <a:endParaRPr lang="en-US" dirty="0"/>
          </a:p>
        </p:txBody>
      </p:sp>
      <p:sp>
        <p:nvSpPr>
          <p:cNvPr id="3" name="Date Placeholder 2">
            <a:extLst>
              <a:ext uri="{FF2B5EF4-FFF2-40B4-BE49-F238E27FC236}">
                <a16:creationId xmlns:a16="http://schemas.microsoft.com/office/drawing/2014/main" id="{31BDFF7A-EBD3-4FEB-8451-5D7355069117}"/>
              </a:ext>
            </a:extLst>
          </p:cNvPr>
          <p:cNvSpPr>
            <a:spLocks noGrp="1"/>
          </p:cNvSpPr>
          <p:nvPr>
            <p:ph type="dt" sz="half" idx="10"/>
          </p:nvPr>
        </p:nvSpPr>
        <p:spPr/>
        <p:txBody>
          <a:bodyPr/>
          <a:lstStyle/>
          <a:p>
            <a:fld id="{A87CDF4E-07FA-4BCF-AFE8-41C5917F930B}" type="datetime1">
              <a:rPr lang="en-US" smtClean="0"/>
              <a:t>8/30/2022</a:t>
            </a:fld>
            <a:endParaRPr lang="en-US"/>
          </a:p>
        </p:txBody>
      </p:sp>
      <p:sp>
        <p:nvSpPr>
          <p:cNvPr id="4" name="Footer Placeholder 3">
            <a:extLst>
              <a:ext uri="{FF2B5EF4-FFF2-40B4-BE49-F238E27FC236}">
                <a16:creationId xmlns:a16="http://schemas.microsoft.com/office/drawing/2014/main" id="{08F54A2D-2C4B-4E1D-AC16-E3B1F1DDB562}"/>
              </a:ext>
            </a:extLst>
          </p:cNvPr>
          <p:cNvSpPr>
            <a:spLocks noGrp="1"/>
          </p:cNvSpPr>
          <p:nvPr>
            <p:ph type="ftr" sz="quarter" idx="11"/>
          </p:nvPr>
        </p:nvSpPr>
        <p:spPr>
          <a:xfrm>
            <a:off x="908775" y="6434560"/>
            <a:ext cx="3428012" cy="365125"/>
          </a:xfrm>
          <a:prstGeom prst="rect">
            <a:avLst/>
          </a:prstGeom>
        </p:spPr>
        <p:txBody>
          <a:bodyPr/>
          <a:lstStyle/>
          <a:p>
            <a:endParaRPr lang="en-US"/>
          </a:p>
        </p:txBody>
      </p:sp>
      <p:sp>
        <p:nvSpPr>
          <p:cNvPr id="5" name="Slide Number Placeholder 4">
            <a:extLst>
              <a:ext uri="{FF2B5EF4-FFF2-40B4-BE49-F238E27FC236}">
                <a16:creationId xmlns:a16="http://schemas.microsoft.com/office/drawing/2014/main" id="{2C11F373-DB96-4AEA-8E3E-7EDEA213DEEC}"/>
              </a:ext>
            </a:extLst>
          </p:cNvPr>
          <p:cNvSpPr>
            <a:spLocks noGrp="1"/>
          </p:cNvSpPr>
          <p:nvPr>
            <p:ph type="sldNum" sz="quarter" idx="12"/>
          </p:nvPr>
        </p:nvSpPr>
        <p:spPr/>
        <p:txBody>
          <a:bodyPr/>
          <a:lstStyle/>
          <a:p>
            <a:fld id="{08AB70BE-1769-45B8-85A6-0C837432C7E6}" type="slidenum">
              <a:rPr lang="en-US" smtClean="0"/>
              <a:t>‹nr.›</a:t>
            </a:fld>
            <a:endParaRPr lang="en-US"/>
          </a:p>
        </p:txBody>
      </p:sp>
      <p:sp>
        <p:nvSpPr>
          <p:cNvPr id="10" name="Tijdelijke aanduiding voor inhoud 9">
            <a:extLst>
              <a:ext uri="{FF2B5EF4-FFF2-40B4-BE49-F238E27FC236}">
                <a16:creationId xmlns:a16="http://schemas.microsoft.com/office/drawing/2014/main" id="{0E0BD0EF-94D2-7740-9FD4-5F605ED7E980}"/>
              </a:ext>
            </a:extLst>
          </p:cNvPr>
          <p:cNvSpPr>
            <a:spLocks noGrp="1"/>
          </p:cNvSpPr>
          <p:nvPr>
            <p:ph sz="quarter" idx="13" hasCustomPrompt="1"/>
          </p:nvPr>
        </p:nvSpPr>
        <p:spPr>
          <a:xfrm>
            <a:off x="933828" y="4597052"/>
            <a:ext cx="5306552" cy="501041"/>
          </a:xfrm>
        </p:spPr>
        <p:txBody>
          <a:bodyPr>
            <a:noAutofit/>
          </a:bodyPr>
          <a:lstStyle>
            <a:lvl1pPr marL="0" marR="0" indent="0" algn="l" defTabSz="914400" rtl="0" eaLnBrk="1" fontAlgn="auto" latinLnBrk="0" hangingPunct="1">
              <a:lnSpc>
                <a:spcPct val="120000"/>
              </a:lnSpc>
              <a:spcBef>
                <a:spcPts val="1000"/>
              </a:spcBef>
              <a:spcAft>
                <a:spcPts val="0"/>
              </a:spcAft>
              <a:buClr>
                <a:schemeClr val="accent5"/>
              </a:buClr>
              <a:buSzTx/>
              <a:buFont typeface="Arial" panose="020B0604020202020204" pitchFamily="34" charset="0"/>
              <a:buNone/>
              <a:tabLst/>
              <a:defRPr sz="1600" b="1" i="0" cap="all" spc="300" baseline="0">
                <a:solidFill>
                  <a:srgbClr val="2A3170"/>
                </a:solidFill>
              </a:defRPr>
            </a:lvl1pPr>
            <a:lvl2pPr>
              <a:defRPr sz="1600" b="1" i="0" cap="all">
                <a:solidFill>
                  <a:schemeClr val="bg1"/>
                </a:solidFill>
              </a:defRPr>
            </a:lvl2pPr>
            <a:lvl3pPr>
              <a:defRPr sz="1600" b="1" i="0" cap="all">
                <a:solidFill>
                  <a:schemeClr val="bg1"/>
                </a:solidFill>
              </a:defRPr>
            </a:lvl3pPr>
            <a:lvl4pPr>
              <a:defRPr sz="1600" b="1" i="0" cap="all">
                <a:solidFill>
                  <a:schemeClr val="bg1"/>
                </a:solidFill>
              </a:defRPr>
            </a:lvl4pPr>
            <a:lvl5pPr>
              <a:defRPr sz="1600" b="1" i="0" cap="all">
                <a:solidFill>
                  <a:schemeClr val="bg1"/>
                </a:solidFill>
              </a:defRPr>
            </a:lvl5pPr>
          </a:lstStyle>
          <a:p>
            <a:r>
              <a:rPr lang="en-US" sz="2000" b="1" i="0" cap="all" spc="300" baseline="0" dirty="0"/>
              <a:t>Click to edit Master subtitle style</a:t>
            </a:r>
          </a:p>
          <a:p>
            <a:endParaRPr lang="nl-NL" sz="1600" b="1" i="0" cap="all" spc="300" baseline="0" dirty="0"/>
          </a:p>
        </p:txBody>
      </p:sp>
      <p:sp>
        <p:nvSpPr>
          <p:cNvPr id="14" name="Tijdelijke aanduiding voor tekst 13">
            <a:extLst>
              <a:ext uri="{FF2B5EF4-FFF2-40B4-BE49-F238E27FC236}">
                <a16:creationId xmlns:a16="http://schemas.microsoft.com/office/drawing/2014/main" id="{4D26EE48-D21F-B542-90B8-23DE5CA8BFA2}"/>
              </a:ext>
            </a:extLst>
          </p:cNvPr>
          <p:cNvSpPr>
            <a:spLocks noGrp="1"/>
          </p:cNvSpPr>
          <p:nvPr>
            <p:ph type="body" sz="quarter" idx="14"/>
          </p:nvPr>
        </p:nvSpPr>
        <p:spPr>
          <a:xfrm>
            <a:off x="933827" y="5008904"/>
            <a:ext cx="5306552" cy="512763"/>
          </a:xfrm>
        </p:spPr>
        <p:txBody>
          <a:bodyPr>
            <a:noAutofit/>
          </a:bodyPr>
          <a:lstStyle>
            <a:lvl1pPr marL="0" indent="0">
              <a:buNone/>
              <a:defRPr sz="1600" cap="none" spc="100" baseline="0">
                <a:solidFill>
                  <a:srgbClr val="C86432"/>
                </a:solidFill>
              </a:defRPr>
            </a:lvl1pPr>
            <a:lvl2pPr>
              <a:defRPr sz="1600" cap="all" spc="300" baseline="0">
                <a:solidFill>
                  <a:schemeClr val="bg1"/>
                </a:solidFill>
              </a:defRPr>
            </a:lvl2pPr>
            <a:lvl3pPr>
              <a:defRPr sz="1600" cap="all" spc="300" baseline="0">
                <a:solidFill>
                  <a:schemeClr val="bg1"/>
                </a:solidFill>
              </a:defRPr>
            </a:lvl3pPr>
            <a:lvl4pPr>
              <a:defRPr sz="1600" cap="all" spc="300" baseline="0">
                <a:solidFill>
                  <a:schemeClr val="bg1"/>
                </a:solidFill>
              </a:defRPr>
            </a:lvl4pPr>
            <a:lvl5pPr>
              <a:defRPr sz="1600" cap="all" spc="300" baseline="0">
                <a:solidFill>
                  <a:schemeClr val="bg1"/>
                </a:solidFill>
              </a:defRPr>
            </a:lvl5pPr>
          </a:lstStyle>
          <a:p>
            <a:pPr lvl="0"/>
            <a:r>
              <a:rPr lang="nl-NL"/>
              <a:t>Klikken om de tekststijl van het model te bewerken</a:t>
            </a:r>
          </a:p>
        </p:txBody>
      </p:sp>
      <p:sp>
        <p:nvSpPr>
          <p:cNvPr id="9" name="Tijdelijke aanduiding voor afbeelding 8">
            <a:extLst>
              <a:ext uri="{FF2B5EF4-FFF2-40B4-BE49-F238E27FC236}">
                <a16:creationId xmlns:a16="http://schemas.microsoft.com/office/drawing/2014/main" id="{C7AA065F-CE9F-8B45-B05A-065E9BBD325F}"/>
              </a:ext>
            </a:extLst>
          </p:cNvPr>
          <p:cNvSpPr>
            <a:spLocks noGrp="1"/>
          </p:cNvSpPr>
          <p:nvPr>
            <p:ph type="pic" sz="quarter" idx="15"/>
          </p:nvPr>
        </p:nvSpPr>
        <p:spPr>
          <a:xfrm>
            <a:off x="6091473" y="227538"/>
            <a:ext cx="6456621" cy="6640510"/>
          </a:xfrm>
          <a:custGeom>
            <a:avLst/>
            <a:gdLst>
              <a:gd name="connsiteX0" fmla="*/ 0 w 6429375"/>
              <a:gd name="connsiteY0" fmla="*/ 3290888 h 6581775"/>
              <a:gd name="connsiteX1" fmla="*/ 1607344 w 6429375"/>
              <a:gd name="connsiteY1" fmla="*/ 2 h 6581775"/>
              <a:gd name="connsiteX2" fmla="*/ 4822031 w 6429375"/>
              <a:gd name="connsiteY2" fmla="*/ 2 h 6581775"/>
              <a:gd name="connsiteX3" fmla="*/ 6429375 w 6429375"/>
              <a:gd name="connsiteY3" fmla="*/ 3290888 h 6581775"/>
              <a:gd name="connsiteX4" fmla="*/ 4822031 w 6429375"/>
              <a:gd name="connsiteY4" fmla="*/ 6581773 h 6581775"/>
              <a:gd name="connsiteX5" fmla="*/ 1607344 w 6429375"/>
              <a:gd name="connsiteY5" fmla="*/ 6581773 h 6581775"/>
              <a:gd name="connsiteX6" fmla="*/ 0 w 6429375"/>
              <a:gd name="connsiteY6" fmla="*/ 3290888 h 6581775"/>
              <a:gd name="connsiteX0" fmla="*/ 0 w 6429375"/>
              <a:gd name="connsiteY0" fmla="*/ 3290886 h 6581771"/>
              <a:gd name="connsiteX1" fmla="*/ 1275748 w 6429375"/>
              <a:gd name="connsiteY1" fmla="*/ 663191 h 6581771"/>
              <a:gd name="connsiteX2" fmla="*/ 4822031 w 6429375"/>
              <a:gd name="connsiteY2" fmla="*/ 0 h 6581771"/>
              <a:gd name="connsiteX3" fmla="*/ 6429375 w 6429375"/>
              <a:gd name="connsiteY3" fmla="*/ 3290886 h 6581771"/>
              <a:gd name="connsiteX4" fmla="*/ 4822031 w 6429375"/>
              <a:gd name="connsiteY4" fmla="*/ 6581771 h 6581771"/>
              <a:gd name="connsiteX5" fmla="*/ 1607344 w 6429375"/>
              <a:gd name="connsiteY5" fmla="*/ 6581771 h 6581771"/>
              <a:gd name="connsiteX6" fmla="*/ 0 w 6429375"/>
              <a:gd name="connsiteY6" fmla="*/ 3290886 h 6581771"/>
              <a:gd name="connsiteX0" fmla="*/ 0 w 6429375"/>
              <a:gd name="connsiteY0" fmla="*/ 3290886 h 6581771"/>
              <a:gd name="connsiteX1" fmla="*/ 1275748 w 6429375"/>
              <a:gd name="connsiteY1" fmla="*/ 663191 h 6581771"/>
              <a:gd name="connsiteX2" fmla="*/ 4128694 w 6429375"/>
              <a:gd name="connsiteY2" fmla="*/ 0 h 6581771"/>
              <a:gd name="connsiteX3" fmla="*/ 6429375 w 6429375"/>
              <a:gd name="connsiteY3" fmla="*/ 3290886 h 6581771"/>
              <a:gd name="connsiteX4" fmla="*/ 4822031 w 6429375"/>
              <a:gd name="connsiteY4" fmla="*/ 6581771 h 6581771"/>
              <a:gd name="connsiteX5" fmla="*/ 1607344 w 6429375"/>
              <a:gd name="connsiteY5" fmla="*/ 6581771 h 6581771"/>
              <a:gd name="connsiteX6" fmla="*/ 0 w 6429375"/>
              <a:gd name="connsiteY6" fmla="*/ 3290886 h 6581771"/>
              <a:gd name="connsiteX0" fmla="*/ 0 w 6429375"/>
              <a:gd name="connsiteY0" fmla="*/ 3290886 h 6581771"/>
              <a:gd name="connsiteX1" fmla="*/ 1275748 w 6429375"/>
              <a:gd name="connsiteY1" fmla="*/ 663191 h 6581771"/>
              <a:gd name="connsiteX2" fmla="*/ 4128694 w 6429375"/>
              <a:gd name="connsiteY2" fmla="*/ 0 h 6581771"/>
              <a:gd name="connsiteX3" fmla="*/ 6390036 w 6429375"/>
              <a:gd name="connsiteY3" fmla="*/ 1822325 h 6581771"/>
              <a:gd name="connsiteX4" fmla="*/ 6429375 w 6429375"/>
              <a:gd name="connsiteY4" fmla="*/ 3290886 h 6581771"/>
              <a:gd name="connsiteX5" fmla="*/ 4822031 w 6429375"/>
              <a:gd name="connsiteY5" fmla="*/ 6581771 h 6581771"/>
              <a:gd name="connsiteX6" fmla="*/ 1607344 w 6429375"/>
              <a:gd name="connsiteY6" fmla="*/ 6581771 h 6581771"/>
              <a:gd name="connsiteX7" fmla="*/ 0 w 6429375"/>
              <a:gd name="connsiteY7" fmla="*/ 3290886 h 6581771"/>
              <a:gd name="connsiteX0" fmla="*/ 0 w 6429375"/>
              <a:gd name="connsiteY0" fmla="*/ 3290886 h 6581771"/>
              <a:gd name="connsiteX1" fmla="*/ 1275748 w 6429375"/>
              <a:gd name="connsiteY1" fmla="*/ 663191 h 6581771"/>
              <a:gd name="connsiteX2" fmla="*/ 4128694 w 6429375"/>
              <a:gd name="connsiteY2" fmla="*/ 0 h 6581771"/>
              <a:gd name="connsiteX3" fmla="*/ 6390036 w 6429375"/>
              <a:gd name="connsiteY3" fmla="*/ 1822325 h 6581771"/>
              <a:gd name="connsiteX4" fmla="*/ 6429375 w 6429375"/>
              <a:gd name="connsiteY4" fmla="*/ 3290886 h 6581771"/>
              <a:gd name="connsiteX5" fmla="*/ 4822031 w 6429375"/>
              <a:gd name="connsiteY5" fmla="*/ 6581771 h 6581771"/>
              <a:gd name="connsiteX6" fmla="*/ 1607344 w 6429375"/>
              <a:gd name="connsiteY6" fmla="*/ 6581771 h 6581771"/>
              <a:gd name="connsiteX7" fmla="*/ 0 w 6429375"/>
              <a:gd name="connsiteY7" fmla="*/ 3290886 h 6581771"/>
              <a:gd name="connsiteX0" fmla="*/ 0 w 6558083"/>
              <a:gd name="connsiteY0" fmla="*/ 3290886 h 6581771"/>
              <a:gd name="connsiteX1" fmla="*/ 1275748 w 6558083"/>
              <a:gd name="connsiteY1" fmla="*/ 663191 h 6581771"/>
              <a:gd name="connsiteX2" fmla="*/ 4128694 w 6558083"/>
              <a:gd name="connsiteY2" fmla="*/ 0 h 6581771"/>
              <a:gd name="connsiteX3" fmla="*/ 6390036 w 6558083"/>
              <a:gd name="connsiteY3" fmla="*/ 1822325 h 6581771"/>
              <a:gd name="connsiteX4" fmla="*/ 6429375 w 6558083"/>
              <a:gd name="connsiteY4" fmla="*/ 3290886 h 6581771"/>
              <a:gd name="connsiteX5" fmla="*/ 4822031 w 6558083"/>
              <a:gd name="connsiteY5" fmla="*/ 6581771 h 6581771"/>
              <a:gd name="connsiteX6" fmla="*/ 1607344 w 6558083"/>
              <a:gd name="connsiteY6" fmla="*/ 6581771 h 6581771"/>
              <a:gd name="connsiteX7" fmla="*/ 0 w 6558083"/>
              <a:gd name="connsiteY7" fmla="*/ 3290886 h 6581771"/>
              <a:gd name="connsiteX0" fmla="*/ 0 w 6558083"/>
              <a:gd name="connsiteY0" fmla="*/ 3290886 h 6581771"/>
              <a:gd name="connsiteX1" fmla="*/ 1275748 w 6558083"/>
              <a:gd name="connsiteY1" fmla="*/ 663191 h 6581771"/>
              <a:gd name="connsiteX2" fmla="*/ 4128694 w 6558083"/>
              <a:gd name="connsiteY2" fmla="*/ 0 h 6581771"/>
              <a:gd name="connsiteX3" fmla="*/ 6390036 w 6558083"/>
              <a:gd name="connsiteY3" fmla="*/ 1822325 h 6581771"/>
              <a:gd name="connsiteX4" fmla="*/ 6429375 w 6558083"/>
              <a:gd name="connsiteY4" fmla="*/ 3290886 h 6581771"/>
              <a:gd name="connsiteX5" fmla="*/ 4822031 w 6558083"/>
              <a:gd name="connsiteY5" fmla="*/ 6581771 h 6581771"/>
              <a:gd name="connsiteX6" fmla="*/ 1607344 w 6558083"/>
              <a:gd name="connsiteY6" fmla="*/ 6581771 h 6581771"/>
              <a:gd name="connsiteX7" fmla="*/ 0 w 6558083"/>
              <a:gd name="connsiteY7" fmla="*/ 3290886 h 6581771"/>
              <a:gd name="connsiteX0" fmla="*/ 0 w 6558083"/>
              <a:gd name="connsiteY0" fmla="*/ 3290886 h 6581771"/>
              <a:gd name="connsiteX1" fmla="*/ 1275748 w 6558083"/>
              <a:gd name="connsiteY1" fmla="*/ 663191 h 6581771"/>
              <a:gd name="connsiteX2" fmla="*/ 4128694 w 6558083"/>
              <a:gd name="connsiteY2" fmla="*/ 0 h 6581771"/>
              <a:gd name="connsiteX3" fmla="*/ 6390036 w 6558083"/>
              <a:gd name="connsiteY3" fmla="*/ 1822325 h 6581771"/>
              <a:gd name="connsiteX4" fmla="*/ 6429375 w 6558083"/>
              <a:gd name="connsiteY4" fmla="*/ 3290886 h 6581771"/>
              <a:gd name="connsiteX5" fmla="*/ 4822031 w 6558083"/>
              <a:gd name="connsiteY5" fmla="*/ 6581771 h 6581771"/>
              <a:gd name="connsiteX6" fmla="*/ 1607344 w 6558083"/>
              <a:gd name="connsiteY6" fmla="*/ 6581771 h 6581771"/>
              <a:gd name="connsiteX7" fmla="*/ 0 w 6558083"/>
              <a:gd name="connsiteY7" fmla="*/ 3290886 h 6581771"/>
              <a:gd name="connsiteX0" fmla="*/ 0 w 6429375"/>
              <a:gd name="connsiteY0" fmla="*/ 3290886 h 6581771"/>
              <a:gd name="connsiteX1" fmla="*/ 1275748 w 6429375"/>
              <a:gd name="connsiteY1" fmla="*/ 663191 h 6581771"/>
              <a:gd name="connsiteX2" fmla="*/ 4128694 w 6429375"/>
              <a:gd name="connsiteY2" fmla="*/ 0 h 6581771"/>
              <a:gd name="connsiteX3" fmla="*/ 6390036 w 6429375"/>
              <a:gd name="connsiteY3" fmla="*/ 1822325 h 6581771"/>
              <a:gd name="connsiteX4" fmla="*/ 6429375 w 6429375"/>
              <a:gd name="connsiteY4" fmla="*/ 3290886 h 6581771"/>
              <a:gd name="connsiteX5" fmla="*/ 4822031 w 6429375"/>
              <a:gd name="connsiteY5" fmla="*/ 6581771 h 6581771"/>
              <a:gd name="connsiteX6" fmla="*/ 1607344 w 6429375"/>
              <a:gd name="connsiteY6" fmla="*/ 6581771 h 6581771"/>
              <a:gd name="connsiteX7" fmla="*/ 0 w 6429375"/>
              <a:gd name="connsiteY7" fmla="*/ 3290886 h 6581771"/>
              <a:gd name="connsiteX0" fmla="*/ 0 w 6409278"/>
              <a:gd name="connsiteY0" fmla="*/ 3290886 h 6581771"/>
              <a:gd name="connsiteX1" fmla="*/ 1275748 w 6409278"/>
              <a:gd name="connsiteY1" fmla="*/ 663191 h 6581771"/>
              <a:gd name="connsiteX2" fmla="*/ 4128694 w 6409278"/>
              <a:gd name="connsiteY2" fmla="*/ 0 h 6581771"/>
              <a:gd name="connsiteX3" fmla="*/ 6390036 w 6409278"/>
              <a:gd name="connsiteY3" fmla="*/ 1822325 h 6581771"/>
              <a:gd name="connsiteX4" fmla="*/ 6409278 w 6409278"/>
              <a:gd name="connsiteY4" fmla="*/ 4717752 h 6581771"/>
              <a:gd name="connsiteX5" fmla="*/ 4822031 w 6409278"/>
              <a:gd name="connsiteY5" fmla="*/ 6581771 h 6581771"/>
              <a:gd name="connsiteX6" fmla="*/ 1607344 w 6409278"/>
              <a:gd name="connsiteY6" fmla="*/ 6581771 h 6581771"/>
              <a:gd name="connsiteX7" fmla="*/ 0 w 6409278"/>
              <a:gd name="connsiteY7" fmla="*/ 3290886 h 6581771"/>
              <a:gd name="connsiteX0" fmla="*/ 0 w 6409278"/>
              <a:gd name="connsiteY0" fmla="*/ 3290886 h 6581771"/>
              <a:gd name="connsiteX1" fmla="*/ 1275748 w 6409278"/>
              <a:gd name="connsiteY1" fmla="*/ 663191 h 6581771"/>
              <a:gd name="connsiteX2" fmla="*/ 4128694 w 6409278"/>
              <a:gd name="connsiteY2" fmla="*/ 0 h 6581771"/>
              <a:gd name="connsiteX3" fmla="*/ 6390036 w 6409278"/>
              <a:gd name="connsiteY3" fmla="*/ 1822325 h 6581771"/>
              <a:gd name="connsiteX4" fmla="*/ 6409278 w 6409278"/>
              <a:gd name="connsiteY4" fmla="*/ 4717752 h 6581771"/>
              <a:gd name="connsiteX5" fmla="*/ 4822031 w 6409278"/>
              <a:gd name="connsiteY5" fmla="*/ 6581771 h 6581771"/>
              <a:gd name="connsiteX6" fmla="*/ 1607344 w 6409278"/>
              <a:gd name="connsiteY6" fmla="*/ 6581771 h 6581771"/>
              <a:gd name="connsiteX7" fmla="*/ 0 w 6409278"/>
              <a:gd name="connsiteY7" fmla="*/ 3290886 h 6581771"/>
              <a:gd name="connsiteX0" fmla="*/ 0 w 6409278"/>
              <a:gd name="connsiteY0" fmla="*/ 3290886 h 6591819"/>
              <a:gd name="connsiteX1" fmla="*/ 1275748 w 6409278"/>
              <a:gd name="connsiteY1" fmla="*/ 663191 h 6591819"/>
              <a:gd name="connsiteX2" fmla="*/ 4128694 w 6409278"/>
              <a:gd name="connsiteY2" fmla="*/ 0 h 6591819"/>
              <a:gd name="connsiteX3" fmla="*/ 6390036 w 6409278"/>
              <a:gd name="connsiteY3" fmla="*/ 1822325 h 6591819"/>
              <a:gd name="connsiteX4" fmla="*/ 6409278 w 6409278"/>
              <a:gd name="connsiteY4" fmla="*/ 4717752 h 6591819"/>
              <a:gd name="connsiteX5" fmla="*/ 4128695 w 6409278"/>
              <a:gd name="connsiteY5" fmla="*/ 6591819 h 6591819"/>
              <a:gd name="connsiteX6" fmla="*/ 1607344 w 6409278"/>
              <a:gd name="connsiteY6" fmla="*/ 6581771 h 6591819"/>
              <a:gd name="connsiteX7" fmla="*/ 0 w 6409278"/>
              <a:gd name="connsiteY7" fmla="*/ 3290886 h 6591819"/>
              <a:gd name="connsiteX0" fmla="*/ 0 w 6409278"/>
              <a:gd name="connsiteY0" fmla="*/ 3290886 h 6591819"/>
              <a:gd name="connsiteX1" fmla="*/ 1275748 w 6409278"/>
              <a:gd name="connsiteY1" fmla="*/ 663191 h 6591819"/>
              <a:gd name="connsiteX2" fmla="*/ 4128694 w 6409278"/>
              <a:gd name="connsiteY2" fmla="*/ 0 h 6591819"/>
              <a:gd name="connsiteX3" fmla="*/ 6390036 w 6409278"/>
              <a:gd name="connsiteY3" fmla="*/ 1822325 h 6591819"/>
              <a:gd name="connsiteX4" fmla="*/ 6409278 w 6409278"/>
              <a:gd name="connsiteY4" fmla="*/ 4717752 h 6591819"/>
              <a:gd name="connsiteX5" fmla="*/ 4128695 w 6409278"/>
              <a:gd name="connsiteY5" fmla="*/ 6591819 h 6591819"/>
              <a:gd name="connsiteX6" fmla="*/ 1255652 w 6409278"/>
              <a:gd name="connsiteY6" fmla="*/ 5948725 h 6591819"/>
              <a:gd name="connsiteX7" fmla="*/ 0 w 6409278"/>
              <a:gd name="connsiteY7" fmla="*/ 3290886 h 6591819"/>
              <a:gd name="connsiteX0" fmla="*/ 0 w 6409278"/>
              <a:gd name="connsiteY0" fmla="*/ 3290886 h 6591819"/>
              <a:gd name="connsiteX1" fmla="*/ 1275748 w 6409278"/>
              <a:gd name="connsiteY1" fmla="*/ 663191 h 6591819"/>
              <a:gd name="connsiteX2" fmla="*/ 4128694 w 6409278"/>
              <a:gd name="connsiteY2" fmla="*/ 0 h 6591819"/>
              <a:gd name="connsiteX3" fmla="*/ 6390036 w 6409278"/>
              <a:gd name="connsiteY3" fmla="*/ 1822325 h 6591819"/>
              <a:gd name="connsiteX4" fmla="*/ 6409278 w 6409278"/>
              <a:gd name="connsiteY4" fmla="*/ 4717752 h 6591819"/>
              <a:gd name="connsiteX5" fmla="*/ 4128695 w 6409278"/>
              <a:gd name="connsiteY5" fmla="*/ 6591819 h 6591819"/>
              <a:gd name="connsiteX6" fmla="*/ 1275749 w 6409278"/>
              <a:gd name="connsiteY6" fmla="*/ 5918580 h 6591819"/>
              <a:gd name="connsiteX7" fmla="*/ 0 w 6409278"/>
              <a:gd name="connsiteY7" fmla="*/ 3290886 h 65918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6409278" h="6591819">
                <a:moveTo>
                  <a:pt x="0" y="3290886"/>
                </a:moveTo>
                <a:lnTo>
                  <a:pt x="1275748" y="663191"/>
                </a:lnTo>
                <a:lnTo>
                  <a:pt x="4128694" y="0"/>
                </a:lnTo>
                <a:lnTo>
                  <a:pt x="6390036" y="1822325"/>
                </a:lnTo>
                <a:cubicBezTo>
                  <a:pt x="6389160" y="3188332"/>
                  <a:pt x="6396165" y="4228232"/>
                  <a:pt x="6409278" y="4717752"/>
                </a:cubicBezTo>
                <a:lnTo>
                  <a:pt x="4128695" y="6591819"/>
                </a:lnTo>
                <a:lnTo>
                  <a:pt x="1275749" y="5918580"/>
                </a:lnTo>
                <a:lnTo>
                  <a:pt x="0" y="3290886"/>
                </a:lnTo>
                <a:close/>
              </a:path>
            </a:pathLst>
          </a:custGeom>
          <a:solidFill>
            <a:schemeClr val="bg1"/>
          </a:solidFill>
          <a:ln>
            <a:noFill/>
          </a:ln>
        </p:spPr>
        <p:txBody>
          <a:bodyPr/>
          <a:lstStyle/>
          <a:p>
            <a:r>
              <a:rPr lang="nl-NL"/>
              <a:t>Klik op het pictogram als u een afbeelding wilt toevoegen</a:t>
            </a:r>
            <a:endParaRPr lang="nl-NL" dirty="0"/>
          </a:p>
        </p:txBody>
      </p:sp>
    </p:spTree>
    <p:extLst>
      <p:ext uri="{BB962C8B-B14F-4D97-AF65-F5344CB8AC3E}">
        <p14:creationId xmlns:p14="http://schemas.microsoft.com/office/powerpoint/2010/main" val="22162387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500"/>
                                  </p:stCondLst>
                                  <p:childTnLst>
                                    <p:set>
                                      <p:cBhvr>
                                        <p:cTn id="6" dur="1" fill="hold">
                                          <p:stCondLst>
                                            <p:cond delay="0"/>
                                          </p:stCondLst>
                                        </p:cTn>
                                        <p:tgtEl>
                                          <p:spTgt spid="2"/>
                                        </p:tgtEl>
                                        <p:attrNameLst>
                                          <p:attrName>style.visibility</p:attrName>
                                        </p:attrNameLst>
                                      </p:cBhvr>
                                      <p:to>
                                        <p:strVal val="visible"/>
                                      </p:to>
                                    </p:set>
                                  </p:childTnLst>
                                </p:cTn>
                              </p:par>
                              <p:par>
                                <p:cTn id="7" presetID="1" presetClass="entr" presetSubtype="0" fill="hold" grpId="0" nodeType="withEffect">
                                  <p:stCondLst>
                                    <p:cond delay="1500"/>
                                  </p:stCondLst>
                                  <p:childTnLst>
                                    <p:set>
                                      <p:cBhvr>
                                        <p:cTn id="8" dur="1" fill="hold">
                                          <p:stCondLst>
                                            <p:cond delay="0"/>
                                          </p:stCondLst>
                                        </p:cTn>
                                        <p:tgtEl>
                                          <p:spTgt spid="10">
                                            <p:txEl>
                                              <p:pRg st="0" end="0"/>
                                            </p:txEl>
                                          </p:spTgt>
                                        </p:tgtEl>
                                        <p:attrNameLst>
                                          <p:attrName>style.visibility</p:attrName>
                                        </p:attrNameLst>
                                      </p:cBhvr>
                                      <p:to>
                                        <p:strVal val="visible"/>
                                      </p:to>
                                    </p:set>
                                  </p:childTnLst>
                                </p:cTn>
                              </p:par>
                              <p:par>
                                <p:cTn id="9" presetID="1" presetClass="entr" presetSubtype="0" fill="hold" grpId="0" nodeType="withEffect">
                                  <p:stCondLst>
                                    <p:cond delay="2000"/>
                                  </p:stCondLst>
                                  <p:childTnLst>
                                    <p:set>
                                      <p:cBhvr>
                                        <p:cTn id="10" dur="1" fill="hold">
                                          <p:stCondLst>
                                            <p:cond delay="0"/>
                                          </p:stCondLst>
                                        </p:cTn>
                                        <p:tgtEl>
                                          <p:spTgt spid="14">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0" grpId="0" build="p">
        <p:tmplLst>
          <p:tmpl lvl="1">
            <p:tnLst>
              <p:par>
                <p:cTn presetID="1" presetClass="entr" presetSubtype="0" fill="hold" nodeType="withEffect">
                  <p:stCondLst>
                    <p:cond delay="1500"/>
                  </p:stCondLst>
                  <p:childTnLst>
                    <p:set>
                      <p:cBhvr>
                        <p:cTn dur="1" fill="hold">
                          <p:stCondLst>
                            <p:cond delay="0"/>
                          </p:stCondLst>
                        </p:cTn>
                        <p:tgtEl>
                          <p:spTgt spid="10"/>
                        </p:tgtEl>
                        <p:attrNameLst>
                          <p:attrName>style.visibility</p:attrName>
                        </p:attrNameLst>
                      </p:cBhvr>
                      <p:to>
                        <p:strVal val="visible"/>
                      </p:to>
                    </p:set>
                  </p:childTnLst>
                </p:cTn>
              </p:par>
            </p:tnLst>
          </p:tmpl>
        </p:tmplLst>
      </p:bldP>
      <p:bldP spid="14" grpId="0" build="p">
        <p:tmplLst>
          <p:tmpl lvl="1">
            <p:tnLst>
              <p:par>
                <p:cTn presetID="1" presetClass="entr" presetSubtype="0" fill="hold" nodeType="withEffect">
                  <p:stCondLst>
                    <p:cond delay="2000"/>
                  </p:stCondLst>
                  <p:childTnLst>
                    <p:set>
                      <p:cBhvr>
                        <p:cTn dur="1" fill="hold">
                          <p:stCondLst>
                            <p:cond delay="0"/>
                          </p:stCondLst>
                        </p:cTn>
                        <p:tgtEl>
                          <p:spTgt spid="14"/>
                        </p:tgtEl>
                        <p:attrNameLst>
                          <p:attrName>style.visibility</p:attrName>
                        </p:attrNameLst>
                      </p:cBhvr>
                      <p:to>
                        <p:strVal val="visible"/>
                      </p:to>
                    </p:set>
                  </p:childTnLst>
                </p:cTn>
              </p:par>
            </p:tnLst>
          </p:tmpl>
        </p:tmplLst>
      </p:bldP>
    </p:bld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10_Alleen titel">
    <p:spTree>
      <p:nvGrpSpPr>
        <p:cNvPr id="1" name=""/>
        <p:cNvGrpSpPr/>
        <p:nvPr/>
      </p:nvGrpSpPr>
      <p:grpSpPr>
        <a:xfrm>
          <a:off x="0" y="0"/>
          <a:ext cx="0" cy="0"/>
          <a:chOff x="0" y="0"/>
          <a:chExt cx="0" cy="0"/>
        </a:xfrm>
      </p:grpSpPr>
      <p:sp>
        <p:nvSpPr>
          <p:cNvPr id="15" name="Rechthoek 14">
            <a:extLst>
              <a:ext uri="{FF2B5EF4-FFF2-40B4-BE49-F238E27FC236}">
                <a16:creationId xmlns:a16="http://schemas.microsoft.com/office/drawing/2014/main" id="{EEF754E7-F456-F643-9C0F-2F85BC9E7E3C}"/>
              </a:ext>
            </a:extLst>
          </p:cNvPr>
          <p:cNvSpPr/>
          <p:nvPr userDrawn="1"/>
        </p:nvSpPr>
        <p:spPr>
          <a:xfrm>
            <a:off x="-9054" y="905347"/>
            <a:ext cx="12201054" cy="5952654"/>
          </a:xfrm>
          <a:prstGeom prst="rect">
            <a:avLst/>
          </a:prstGeom>
          <a:gradFill flip="none" rotWithShape="1">
            <a:gsLst>
              <a:gs pos="0">
                <a:srgbClr val="BECDF7">
                  <a:alpha val="54000"/>
                </a:srgbClr>
              </a:gs>
              <a:gs pos="100000">
                <a:schemeClr val="bg1">
                  <a:alpha val="50000"/>
                </a:schemeClr>
              </a:gs>
            </a:gsLst>
            <a:lin ang="36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p>
        </p:txBody>
      </p:sp>
      <p:sp>
        <p:nvSpPr>
          <p:cNvPr id="2" name="Title 1">
            <a:extLst>
              <a:ext uri="{FF2B5EF4-FFF2-40B4-BE49-F238E27FC236}">
                <a16:creationId xmlns:a16="http://schemas.microsoft.com/office/drawing/2014/main" id="{BEA3E062-B7F5-4D30-B416-1BBB4A7D0F06}"/>
              </a:ext>
            </a:extLst>
          </p:cNvPr>
          <p:cNvSpPr>
            <a:spLocks noGrp="1"/>
          </p:cNvSpPr>
          <p:nvPr>
            <p:ph type="title"/>
          </p:nvPr>
        </p:nvSpPr>
        <p:spPr>
          <a:xfrm>
            <a:off x="908775" y="2889806"/>
            <a:ext cx="5149126" cy="1221005"/>
          </a:xfrm>
        </p:spPr>
        <p:txBody>
          <a:bodyPr/>
          <a:lstStyle>
            <a:lvl1pPr>
              <a:defRPr>
                <a:solidFill>
                  <a:srgbClr val="2A3170"/>
                </a:solidFill>
              </a:defRPr>
            </a:lvl1pPr>
          </a:lstStyle>
          <a:p>
            <a:r>
              <a:rPr lang="nl-NL"/>
              <a:t>Klik om stijl te bewerken</a:t>
            </a:r>
            <a:endParaRPr lang="en-US" dirty="0"/>
          </a:p>
        </p:txBody>
      </p:sp>
      <p:sp>
        <p:nvSpPr>
          <p:cNvPr id="3" name="Date Placeholder 2">
            <a:extLst>
              <a:ext uri="{FF2B5EF4-FFF2-40B4-BE49-F238E27FC236}">
                <a16:creationId xmlns:a16="http://schemas.microsoft.com/office/drawing/2014/main" id="{31BDFF7A-EBD3-4FEB-8451-5D7355069117}"/>
              </a:ext>
            </a:extLst>
          </p:cNvPr>
          <p:cNvSpPr>
            <a:spLocks noGrp="1"/>
          </p:cNvSpPr>
          <p:nvPr>
            <p:ph type="dt" sz="half" idx="10"/>
          </p:nvPr>
        </p:nvSpPr>
        <p:spPr/>
        <p:txBody>
          <a:bodyPr/>
          <a:lstStyle/>
          <a:p>
            <a:fld id="{998F78D5-1F91-4AA3-B13E-EC3F149B1B16}" type="datetime1">
              <a:rPr lang="en-US" smtClean="0"/>
              <a:t>8/30/2022</a:t>
            </a:fld>
            <a:endParaRPr lang="en-US"/>
          </a:p>
        </p:txBody>
      </p:sp>
      <p:sp>
        <p:nvSpPr>
          <p:cNvPr id="4" name="Footer Placeholder 3">
            <a:extLst>
              <a:ext uri="{FF2B5EF4-FFF2-40B4-BE49-F238E27FC236}">
                <a16:creationId xmlns:a16="http://schemas.microsoft.com/office/drawing/2014/main" id="{08F54A2D-2C4B-4E1D-AC16-E3B1F1DDB562}"/>
              </a:ext>
            </a:extLst>
          </p:cNvPr>
          <p:cNvSpPr>
            <a:spLocks noGrp="1"/>
          </p:cNvSpPr>
          <p:nvPr>
            <p:ph type="ftr" sz="quarter" idx="11"/>
          </p:nvPr>
        </p:nvSpPr>
        <p:spPr>
          <a:xfrm>
            <a:off x="908775" y="6434560"/>
            <a:ext cx="3428012" cy="365125"/>
          </a:xfrm>
          <a:prstGeom prst="rect">
            <a:avLst/>
          </a:prstGeom>
        </p:spPr>
        <p:txBody>
          <a:bodyPr/>
          <a:lstStyle/>
          <a:p>
            <a:endParaRPr lang="en-US"/>
          </a:p>
        </p:txBody>
      </p:sp>
      <p:sp>
        <p:nvSpPr>
          <p:cNvPr id="5" name="Slide Number Placeholder 4">
            <a:extLst>
              <a:ext uri="{FF2B5EF4-FFF2-40B4-BE49-F238E27FC236}">
                <a16:creationId xmlns:a16="http://schemas.microsoft.com/office/drawing/2014/main" id="{2C11F373-DB96-4AEA-8E3E-7EDEA213DEEC}"/>
              </a:ext>
            </a:extLst>
          </p:cNvPr>
          <p:cNvSpPr>
            <a:spLocks noGrp="1"/>
          </p:cNvSpPr>
          <p:nvPr>
            <p:ph type="sldNum" sz="quarter" idx="12"/>
          </p:nvPr>
        </p:nvSpPr>
        <p:spPr/>
        <p:txBody>
          <a:bodyPr/>
          <a:lstStyle/>
          <a:p>
            <a:fld id="{08AB70BE-1769-45B8-85A6-0C837432C7E6}" type="slidenum">
              <a:rPr lang="en-US" smtClean="0"/>
              <a:t>‹nr.›</a:t>
            </a:fld>
            <a:endParaRPr lang="en-US"/>
          </a:p>
        </p:txBody>
      </p:sp>
      <p:sp>
        <p:nvSpPr>
          <p:cNvPr id="10" name="Tijdelijke aanduiding voor inhoud 9">
            <a:extLst>
              <a:ext uri="{FF2B5EF4-FFF2-40B4-BE49-F238E27FC236}">
                <a16:creationId xmlns:a16="http://schemas.microsoft.com/office/drawing/2014/main" id="{0E0BD0EF-94D2-7740-9FD4-5F605ED7E980}"/>
              </a:ext>
            </a:extLst>
          </p:cNvPr>
          <p:cNvSpPr>
            <a:spLocks noGrp="1"/>
          </p:cNvSpPr>
          <p:nvPr>
            <p:ph sz="quarter" idx="13" hasCustomPrompt="1"/>
          </p:nvPr>
        </p:nvSpPr>
        <p:spPr>
          <a:xfrm>
            <a:off x="933828" y="4597052"/>
            <a:ext cx="5306552" cy="501041"/>
          </a:xfrm>
        </p:spPr>
        <p:txBody>
          <a:bodyPr>
            <a:noAutofit/>
          </a:bodyPr>
          <a:lstStyle>
            <a:lvl1pPr marL="0" marR="0" indent="0" algn="l" defTabSz="914400" rtl="0" eaLnBrk="1" fontAlgn="auto" latinLnBrk="0" hangingPunct="1">
              <a:lnSpc>
                <a:spcPct val="120000"/>
              </a:lnSpc>
              <a:spcBef>
                <a:spcPts val="1000"/>
              </a:spcBef>
              <a:spcAft>
                <a:spcPts val="0"/>
              </a:spcAft>
              <a:buClr>
                <a:schemeClr val="accent5"/>
              </a:buClr>
              <a:buSzTx/>
              <a:buFont typeface="Arial" panose="020B0604020202020204" pitchFamily="34" charset="0"/>
              <a:buNone/>
              <a:tabLst/>
              <a:defRPr sz="1600" b="1" i="0" cap="all" spc="300" baseline="0">
                <a:solidFill>
                  <a:srgbClr val="2A3170"/>
                </a:solidFill>
              </a:defRPr>
            </a:lvl1pPr>
            <a:lvl2pPr>
              <a:defRPr sz="1600" b="1" i="0" cap="all">
                <a:solidFill>
                  <a:schemeClr val="bg1"/>
                </a:solidFill>
              </a:defRPr>
            </a:lvl2pPr>
            <a:lvl3pPr>
              <a:defRPr sz="1600" b="1" i="0" cap="all">
                <a:solidFill>
                  <a:schemeClr val="bg1"/>
                </a:solidFill>
              </a:defRPr>
            </a:lvl3pPr>
            <a:lvl4pPr>
              <a:defRPr sz="1600" b="1" i="0" cap="all">
                <a:solidFill>
                  <a:schemeClr val="bg1"/>
                </a:solidFill>
              </a:defRPr>
            </a:lvl4pPr>
            <a:lvl5pPr>
              <a:defRPr sz="1600" b="1" i="0" cap="all">
                <a:solidFill>
                  <a:schemeClr val="bg1"/>
                </a:solidFill>
              </a:defRPr>
            </a:lvl5pPr>
          </a:lstStyle>
          <a:p>
            <a:r>
              <a:rPr lang="en-US" sz="2000" b="1" i="0" cap="all" spc="300" baseline="0" dirty="0"/>
              <a:t>Click to edit Master subtitle style</a:t>
            </a:r>
          </a:p>
          <a:p>
            <a:endParaRPr lang="nl-NL" sz="1600" b="1" i="0" cap="all" spc="300" baseline="0" dirty="0"/>
          </a:p>
        </p:txBody>
      </p:sp>
      <p:sp>
        <p:nvSpPr>
          <p:cNvPr id="14" name="Tijdelijke aanduiding voor tekst 13">
            <a:extLst>
              <a:ext uri="{FF2B5EF4-FFF2-40B4-BE49-F238E27FC236}">
                <a16:creationId xmlns:a16="http://schemas.microsoft.com/office/drawing/2014/main" id="{4D26EE48-D21F-B542-90B8-23DE5CA8BFA2}"/>
              </a:ext>
            </a:extLst>
          </p:cNvPr>
          <p:cNvSpPr>
            <a:spLocks noGrp="1"/>
          </p:cNvSpPr>
          <p:nvPr>
            <p:ph type="body" sz="quarter" idx="14"/>
          </p:nvPr>
        </p:nvSpPr>
        <p:spPr>
          <a:xfrm>
            <a:off x="933827" y="5008904"/>
            <a:ext cx="5306552" cy="512763"/>
          </a:xfrm>
        </p:spPr>
        <p:txBody>
          <a:bodyPr>
            <a:noAutofit/>
          </a:bodyPr>
          <a:lstStyle>
            <a:lvl1pPr marL="0" indent="0">
              <a:buNone/>
              <a:defRPr sz="1600" cap="none" spc="100" baseline="0">
                <a:solidFill>
                  <a:srgbClr val="C86432"/>
                </a:solidFill>
              </a:defRPr>
            </a:lvl1pPr>
            <a:lvl2pPr>
              <a:defRPr sz="1600" cap="all" spc="300" baseline="0">
                <a:solidFill>
                  <a:schemeClr val="bg1"/>
                </a:solidFill>
              </a:defRPr>
            </a:lvl2pPr>
            <a:lvl3pPr>
              <a:defRPr sz="1600" cap="all" spc="300" baseline="0">
                <a:solidFill>
                  <a:schemeClr val="bg1"/>
                </a:solidFill>
              </a:defRPr>
            </a:lvl3pPr>
            <a:lvl4pPr>
              <a:defRPr sz="1600" cap="all" spc="300" baseline="0">
                <a:solidFill>
                  <a:schemeClr val="bg1"/>
                </a:solidFill>
              </a:defRPr>
            </a:lvl4pPr>
            <a:lvl5pPr>
              <a:defRPr sz="1600" cap="all" spc="300" baseline="0">
                <a:solidFill>
                  <a:schemeClr val="bg1"/>
                </a:solidFill>
              </a:defRPr>
            </a:lvl5pPr>
          </a:lstStyle>
          <a:p>
            <a:pPr lvl="0"/>
            <a:r>
              <a:rPr lang="nl-NL"/>
              <a:t>Klikken om de tekststijl van het model te bewerken</a:t>
            </a:r>
          </a:p>
        </p:txBody>
      </p:sp>
      <p:sp>
        <p:nvSpPr>
          <p:cNvPr id="9" name="Tijdelijke aanduiding voor afbeelding 8">
            <a:extLst>
              <a:ext uri="{FF2B5EF4-FFF2-40B4-BE49-F238E27FC236}">
                <a16:creationId xmlns:a16="http://schemas.microsoft.com/office/drawing/2014/main" id="{C7AA065F-CE9F-8B45-B05A-065E9BBD325F}"/>
              </a:ext>
            </a:extLst>
          </p:cNvPr>
          <p:cNvSpPr>
            <a:spLocks noGrp="1"/>
          </p:cNvSpPr>
          <p:nvPr>
            <p:ph type="pic" sz="quarter" idx="15"/>
          </p:nvPr>
        </p:nvSpPr>
        <p:spPr>
          <a:xfrm>
            <a:off x="6430945" y="-23429"/>
            <a:ext cx="6712004" cy="6903167"/>
          </a:xfrm>
          <a:custGeom>
            <a:avLst/>
            <a:gdLst>
              <a:gd name="connsiteX0" fmla="*/ 0 w 6429375"/>
              <a:gd name="connsiteY0" fmla="*/ 3290888 h 6581775"/>
              <a:gd name="connsiteX1" fmla="*/ 1607344 w 6429375"/>
              <a:gd name="connsiteY1" fmla="*/ 2 h 6581775"/>
              <a:gd name="connsiteX2" fmla="*/ 4822031 w 6429375"/>
              <a:gd name="connsiteY2" fmla="*/ 2 h 6581775"/>
              <a:gd name="connsiteX3" fmla="*/ 6429375 w 6429375"/>
              <a:gd name="connsiteY3" fmla="*/ 3290888 h 6581775"/>
              <a:gd name="connsiteX4" fmla="*/ 4822031 w 6429375"/>
              <a:gd name="connsiteY4" fmla="*/ 6581773 h 6581775"/>
              <a:gd name="connsiteX5" fmla="*/ 1607344 w 6429375"/>
              <a:gd name="connsiteY5" fmla="*/ 6581773 h 6581775"/>
              <a:gd name="connsiteX6" fmla="*/ 0 w 6429375"/>
              <a:gd name="connsiteY6" fmla="*/ 3290888 h 6581775"/>
              <a:gd name="connsiteX0" fmla="*/ 0 w 6429375"/>
              <a:gd name="connsiteY0" fmla="*/ 3290886 h 6581771"/>
              <a:gd name="connsiteX1" fmla="*/ 1275748 w 6429375"/>
              <a:gd name="connsiteY1" fmla="*/ 663191 h 6581771"/>
              <a:gd name="connsiteX2" fmla="*/ 4822031 w 6429375"/>
              <a:gd name="connsiteY2" fmla="*/ 0 h 6581771"/>
              <a:gd name="connsiteX3" fmla="*/ 6429375 w 6429375"/>
              <a:gd name="connsiteY3" fmla="*/ 3290886 h 6581771"/>
              <a:gd name="connsiteX4" fmla="*/ 4822031 w 6429375"/>
              <a:gd name="connsiteY4" fmla="*/ 6581771 h 6581771"/>
              <a:gd name="connsiteX5" fmla="*/ 1607344 w 6429375"/>
              <a:gd name="connsiteY5" fmla="*/ 6581771 h 6581771"/>
              <a:gd name="connsiteX6" fmla="*/ 0 w 6429375"/>
              <a:gd name="connsiteY6" fmla="*/ 3290886 h 6581771"/>
              <a:gd name="connsiteX0" fmla="*/ 0 w 6429375"/>
              <a:gd name="connsiteY0" fmla="*/ 3290886 h 6581771"/>
              <a:gd name="connsiteX1" fmla="*/ 1275748 w 6429375"/>
              <a:gd name="connsiteY1" fmla="*/ 663191 h 6581771"/>
              <a:gd name="connsiteX2" fmla="*/ 4128694 w 6429375"/>
              <a:gd name="connsiteY2" fmla="*/ 0 h 6581771"/>
              <a:gd name="connsiteX3" fmla="*/ 6429375 w 6429375"/>
              <a:gd name="connsiteY3" fmla="*/ 3290886 h 6581771"/>
              <a:gd name="connsiteX4" fmla="*/ 4822031 w 6429375"/>
              <a:gd name="connsiteY4" fmla="*/ 6581771 h 6581771"/>
              <a:gd name="connsiteX5" fmla="*/ 1607344 w 6429375"/>
              <a:gd name="connsiteY5" fmla="*/ 6581771 h 6581771"/>
              <a:gd name="connsiteX6" fmla="*/ 0 w 6429375"/>
              <a:gd name="connsiteY6" fmla="*/ 3290886 h 6581771"/>
              <a:gd name="connsiteX0" fmla="*/ 0 w 6429375"/>
              <a:gd name="connsiteY0" fmla="*/ 3290886 h 6581771"/>
              <a:gd name="connsiteX1" fmla="*/ 1275748 w 6429375"/>
              <a:gd name="connsiteY1" fmla="*/ 663191 h 6581771"/>
              <a:gd name="connsiteX2" fmla="*/ 4128694 w 6429375"/>
              <a:gd name="connsiteY2" fmla="*/ 0 h 6581771"/>
              <a:gd name="connsiteX3" fmla="*/ 6390036 w 6429375"/>
              <a:gd name="connsiteY3" fmla="*/ 1822325 h 6581771"/>
              <a:gd name="connsiteX4" fmla="*/ 6429375 w 6429375"/>
              <a:gd name="connsiteY4" fmla="*/ 3290886 h 6581771"/>
              <a:gd name="connsiteX5" fmla="*/ 4822031 w 6429375"/>
              <a:gd name="connsiteY5" fmla="*/ 6581771 h 6581771"/>
              <a:gd name="connsiteX6" fmla="*/ 1607344 w 6429375"/>
              <a:gd name="connsiteY6" fmla="*/ 6581771 h 6581771"/>
              <a:gd name="connsiteX7" fmla="*/ 0 w 6429375"/>
              <a:gd name="connsiteY7" fmla="*/ 3290886 h 6581771"/>
              <a:gd name="connsiteX0" fmla="*/ 0 w 6429375"/>
              <a:gd name="connsiteY0" fmla="*/ 3290886 h 6581771"/>
              <a:gd name="connsiteX1" fmla="*/ 1275748 w 6429375"/>
              <a:gd name="connsiteY1" fmla="*/ 663191 h 6581771"/>
              <a:gd name="connsiteX2" fmla="*/ 4128694 w 6429375"/>
              <a:gd name="connsiteY2" fmla="*/ 0 h 6581771"/>
              <a:gd name="connsiteX3" fmla="*/ 6390036 w 6429375"/>
              <a:gd name="connsiteY3" fmla="*/ 1822325 h 6581771"/>
              <a:gd name="connsiteX4" fmla="*/ 6429375 w 6429375"/>
              <a:gd name="connsiteY4" fmla="*/ 3290886 h 6581771"/>
              <a:gd name="connsiteX5" fmla="*/ 4822031 w 6429375"/>
              <a:gd name="connsiteY5" fmla="*/ 6581771 h 6581771"/>
              <a:gd name="connsiteX6" fmla="*/ 1607344 w 6429375"/>
              <a:gd name="connsiteY6" fmla="*/ 6581771 h 6581771"/>
              <a:gd name="connsiteX7" fmla="*/ 0 w 6429375"/>
              <a:gd name="connsiteY7" fmla="*/ 3290886 h 6581771"/>
              <a:gd name="connsiteX0" fmla="*/ 0 w 6558083"/>
              <a:gd name="connsiteY0" fmla="*/ 3290886 h 6581771"/>
              <a:gd name="connsiteX1" fmla="*/ 1275748 w 6558083"/>
              <a:gd name="connsiteY1" fmla="*/ 663191 h 6581771"/>
              <a:gd name="connsiteX2" fmla="*/ 4128694 w 6558083"/>
              <a:gd name="connsiteY2" fmla="*/ 0 h 6581771"/>
              <a:gd name="connsiteX3" fmla="*/ 6390036 w 6558083"/>
              <a:gd name="connsiteY3" fmla="*/ 1822325 h 6581771"/>
              <a:gd name="connsiteX4" fmla="*/ 6429375 w 6558083"/>
              <a:gd name="connsiteY4" fmla="*/ 3290886 h 6581771"/>
              <a:gd name="connsiteX5" fmla="*/ 4822031 w 6558083"/>
              <a:gd name="connsiteY5" fmla="*/ 6581771 h 6581771"/>
              <a:gd name="connsiteX6" fmla="*/ 1607344 w 6558083"/>
              <a:gd name="connsiteY6" fmla="*/ 6581771 h 6581771"/>
              <a:gd name="connsiteX7" fmla="*/ 0 w 6558083"/>
              <a:gd name="connsiteY7" fmla="*/ 3290886 h 6581771"/>
              <a:gd name="connsiteX0" fmla="*/ 0 w 6558083"/>
              <a:gd name="connsiteY0" fmla="*/ 3290886 h 6581771"/>
              <a:gd name="connsiteX1" fmla="*/ 1275748 w 6558083"/>
              <a:gd name="connsiteY1" fmla="*/ 663191 h 6581771"/>
              <a:gd name="connsiteX2" fmla="*/ 4128694 w 6558083"/>
              <a:gd name="connsiteY2" fmla="*/ 0 h 6581771"/>
              <a:gd name="connsiteX3" fmla="*/ 6390036 w 6558083"/>
              <a:gd name="connsiteY3" fmla="*/ 1822325 h 6581771"/>
              <a:gd name="connsiteX4" fmla="*/ 6429375 w 6558083"/>
              <a:gd name="connsiteY4" fmla="*/ 3290886 h 6581771"/>
              <a:gd name="connsiteX5" fmla="*/ 4822031 w 6558083"/>
              <a:gd name="connsiteY5" fmla="*/ 6581771 h 6581771"/>
              <a:gd name="connsiteX6" fmla="*/ 1607344 w 6558083"/>
              <a:gd name="connsiteY6" fmla="*/ 6581771 h 6581771"/>
              <a:gd name="connsiteX7" fmla="*/ 0 w 6558083"/>
              <a:gd name="connsiteY7" fmla="*/ 3290886 h 6581771"/>
              <a:gd name="connsiteX0" fmla="*/ 0 w 6558083"/>
              <a:gd name="connsiteY0" fmla="*/ 3290886 h 6581771"/>
              <a:gd name="connsiteX1" fmla="*/ 1275748 w 6558083"/>
              <a:gd name="connsiteY1" fmla="*/ 663191 h 6581771"/>
              <a:gd name="connsiteX2" fmla="*/ 4128694 w 6558083"/>
              <a:gd name="connsiteY2" fmla="*/ 0 h 6581771"/>
              <a:gd name="connsiteX3" fmla="*/ 6390036 w 6558083"/>
              <a:gd name="connsiteY3" fmla="*/ 1822325 h 6581771"/>
              <a:gd name="connsiteX4" fmla="*/ 6429375 w 6558083"/>
              <a:gd name="connsiteY4" fmla="*/ 3290886 h 6581771"/>
              <a:gd name="connsiteX5" fmla="*/ 4822031 w 6558083"/>
              <a:gd name="connsiteY5" fmla="*/ 6581771 h 6581771"/>
              <a:gd name="connsiteX6" fmla="*/ 1607344 w 6558083"/>
              <a:gd name="connsiteY6" fmla="*/ 6581771 h 6581771"/>
              <a:gd name="connsiteX7" fmla="*/ 0 w 6558083"/>
              <a:gd name="connsiteY7" fmla="*/ 3290886 h 6581771"/>
              <a:gd name="connsiteX0" fmla="*/ 0 w 6429375"/>
              <a:gd name="connsiteY0" fmla="*/ 3290886 h 6581771"/>
              <a:gd name="connsiteX1" fmla="*/ 1275748 w 6429375"/>
              <a:gd name="connsiteY1" fmla="*/ 663191 h 6581771"/>
              <a:gd name="connsiteX2" fmla="*/ 4128694 w 6429375"/>
              <a:gd name="connsiteY2" fmla="*/ 0 h 6581771"/>
              <a:gd name="connsiteX3" fmla="*/ 6390036 w 6429375"/>
              <a:gd name="connsiteY3" fmla="*/ 1822325 h 6581771"/>
              <a:gd name="connsiteX4" fmla="*/ 6429375 w 6429375"/>
              <a:gd name="connsiteY4" fmla="*/ 3290886 h 6581771"/>
              <a:gd name="connsiteX5" fmla="*/ 4822031 w 6429375"/>
              <a:gd name="connsiteY5" fmla="*/ 6581771 h 6581771"/>
              <a:gd name="connsiteX6" fmla="*/ 1607344 w 6429375"/>
              <a:gd name="connsiteY6" fmla="*/ 6581771 h 6581771"/>
              <a:gd name="connsiteX7" fmla="*/ 0 w 6429375"/>
              <a:gd name="connsiteY7" fmla="*/ 3290886 h 6581771"/>
              <a:gd name="connsiteX0" fmla="*/ 0 w 6409278"/>
              <a:gd name="connsiteY0" fmla="*/ 3290886 h 6581771"/>
              <a:gd name="connsiteX1" fmla="*/ 1275748 w 6409278"/>
              <a:gd name="connsiteY1" fmla="*/ 663191 h 6581771"/>
              <a:gd name="connsiteX2" fmla="*/ 4128694 w 6409278"/>
              <a:gd name="connsiteY2" fmla="*/ 0 h 6581771"/>
              <a:gd name="connsiteX3" fmla="*/ 6390036 w 6409278"/>
              <a:gd name="connsiteY3" fmla="*/ 1822325 h 6581771"/>
              <a:gd name="connsiteX4" fmla="*/ 6409278 w 6409278"/>
              <a:gd name="connsiteY4" fmla="*/ 4717752 h 6581771"/>
              <a:gd name="connsiteX5" fmla="*/ 4822031 w 6409278"/>
              <a:gd name="connsiteY5" fmla="*/ 6581771 h 6581771"/>
              <a:gd name="connsiteX6" fmla="*/ 1607344 w 6409278"/>
              <a:gd name="connsiteY6" fmla="*/ 6581771 h 6581771"/>
              <a:gd name="connsiteX7" fmla="*/ 0 w 6409278"/>
              <a:gd name="connsiteY7" fmla="*/ 3290886 h 6581771"/>
              <a:gd name="connsiteX0" fmla="*/ 0 w 6409278"/>
              <a:gd name="connsiteY0" fmla="*/ 3290886 h 6581771"/>
              <a:gd name="connsiteX1" fmla="*/ 1275748 w 6409278"/>
              <a:gd name="connsiteY1" fmla="*/ 663191 h 6581771"/>
              <a:gd name="connsiteX2" fmla="*/ 4128694 w 6409278"/>
              <a:gd name="connsiteY2" fmla="*/ 0 h 6581771"/>
              <a:gd name="connsiteX3" fmla="*/ 6390036 w 6409278"/>
              <a:gd name="connsiteY3" fmla="*/ 1822325 h 6581771"/>
              <a:gd name="connsiteX4" fmla="*/ 6409278 w 6409278"/>
              <a:gd name="connsiteY4" fmla="*/ 4717752 h 6581771"/>
              <a:gd name="connsiteX5" fmla="*/ 4822031 w 6409278"/>
              <a:gd name="connsiteY5" fmla="*/ 6581771 h 6581771"/>
              <a:gd name="connsiteX6" fmla="*/ 1607344 w 6409278"/>
              <a:gd name="connsiteY6" fmla="*/ 6581771 h 6581771"/>
              <a:gd name="connsiteX7" fmla="*/ 0 w 6409278"/>
              <a:gd name="connsiteY7" fmla="*/ 3290886 h 6581771"/>
              <a:gd name="connsiteX0" fmla="*/ 0 w 6409278"/>
              <a:gd name="connsiteY0" fmla="*/ 3290886 h 6591819"/>
              <a:gd name="connsiteX1" fmla="*/ 1275748 w 6409278"/>
              <a:gd name="connsiteY1" fmla="*/ 663191 h 6591819"/>
              <a:gd name="connsiteX2" fmla="*/ 4128694 w 6409278"/>
              <a:gd name="connsiteY2" fmla="*/ 0 h 6591819"/>
              <a:gd name="connsiteX3" fmla="*/ 6390036 w 6409278"/>
              <a:gd name="connsiteY3" fmla="*/ 1822325 h 6591819"/>
              <a:gd name="connsiteX4" fmla="*/ 6409278 w 6409278"/>
              <a:gd name="connsiteY4" fmla="*/ 4717752 h 6591819"/>
              <a:gd name="connsiteX5" fmla="*/ 4128695 w 6409278"/>
              <a:gd name="connsiteY5" fmla="*/ 6591819 h 6591819"/>
              <a:gd name="connsiteX6" fmla="*/ 1607344 w 6409278"/>
              <a:gd name="connsiteY6" fmla="*/ 6581771 h 6591819"/>
              <a:gd name="connsiteX7" fmla="*/ 0 w 6409278"/>
              <a:gd name="connsiteY7" fmla="*/ 3290886 h 6591819"/>
              <a:gd name="connsiteX0" fmla="*/ 0 w 6409278"/>
              <a:gd name="connsiteY0" fmla="*/ 3290886 h 6591819"/>
              <a:gd name="connsiteX1" fmla="*/ 1275748 w 6409278"/>
              <a:gd name="connsiteY1" fmla="*/ 663191 h 6591819"/>
              <a:gd name="connsiteX2" fmla="*/ 4128694 w 6409278"/>
              <a:gd name="connsiteY2" fmla="*/ 0 h 6591819"/>
              <a:gd name="connsiteX3" fmla="*/ 6390036 w 6409278"/>
              <a:gd name="connsiteY3" fmla="*/ 1822325 h 6591819"/>
              <a:gd name="connsiteX4" fmla="*/ 6409278 w 6409278"/>
              <a:gd name="connsiteY4" fmla="*/ 4717752 h 6591819"/>
              <a:gd name="connsiteX5" fmla="*/ 4128695 w 6409278"/>
              <a:gd name="connsiteY5" fmla="*/ 6591819 h 6591819"/>
              <a:gd name="connsiteX6" fmla="*/ 1255652 w 6409278"/>
              <a:gd name="connsiteY6" fmla="*/ 5948725 h 6591819"/>
              <a:gd name="connsiteX7" fmla="*/ 0 w 6409278"/>
              <a:gd name="connsiteY7" fmla="*/ 3290886 h 6591819"/>
              <a:gd name="connsiteX0" fmla="*/ 0 w 6409278"/>
              <a:gd name="connsiteY0" fmla="*/ 3290886 h 6591819"/>
              <a:gd name="connsiteX1" fmla="*/ 1275748 w 6409278"/>
              <a:gd name="connsiteY1" fmla="*/ 663191 h 6591819"/>
              <a:gd name="connsiteX2" fmla="*/ 4128694 w 6409278"/>
              <a:gd name="connsiteY2" fmla="*/ 0 h 6591819"/>
              <a:gd name="connsiteX3" fmla="*/ 6390036 w 6409278"/>
              <a:gd name="connsiteY3" fmla="*/ 1822325 h 6591819"/>
              <a:gd name="connsiteX4" fmla="*/ 6409278 w 6409278"/>
              <a:gd name="connsiteY4" fmla="*/ 4717752 h 6591819"/>
              <a:gd name="connsiteX5" fmla="*/ 4128695 w 6409278"/>
              <a:gd name="connsiteY5" fmla="*/ 6591819 h 6591819"/>
              <a:gd name="connsiteX6" fmla="*/ 1275749 w 6409278"/>
              <a:gd name="connsiteY6" fmla="*/ 5918580 h 6591819"/>
              <a:gd name="connsiteX7" fmla="*/ 0 w 6409278"/>
              <a:gd name="connsiteY7" fmla="*/ 3290886 h 65918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6409278" h="6591819">
                <a:moveTo>
                  <a:pt x="0" y="3290886"/>
                </a:moveTo>
                <a:lnTo>
                  <a:pt x="1275748" y="663191"/>
                </a:lnTo>
                <a:lnTo>
                  <a:pt x="4128694" y="0"/>
                </a:lnTo>
                <a:lnTo>
                  <a:pt x="6390036" y="1822325"/>
                </a:lnTo>
                <a:cubicBezTo>
                  <a:pt x="6389160" y="3188332"/>
                  <a:pt x="6396165" y="4228232"/>
                  <a:pt x="6409278" y="4717752"/>
                </a:cubicBezTo>
                <a:lnTo>
                  <a:pt x="4128695" y="6591819"/>
                </a:lnTo>
                <a:lnTo>
                  <a:pt x="1275749" y="5918580"/>
                </a:lnTo>
                <a:lnTo>
                  <a:pt x="0" y="3290886"/>
                </a:lnTo>
                <a:close/>
              </a:path>
            </a:pathLst>
          </a:custGeom>
          <a:solidFill>
            <a:srgbClr val="C86432"/>
          </a:solidFill>
          <a:ln>
            <a:noFill/>
          </a:ln>
        </p:spPr>
        <p:txBody>
          <a:bodyPr/>
          <a:lstStyle/>
          <a:p>
            <a:r>
              <a:rPr lang="nl-NL"/>
              <a:t>Klik op het pictogram als u een afbeelding wilt toevoegen</a:t>
            </a:r>
            <a:endParaRPr lang="nl-NL" dirty="0"/>
          </a:p>
        </p:txBody>
      </p:sp>
    </p:spTree>
    <p:extLst>
      <p:ext uri="{BB962C8B-B14F-4D97-AF65-F5344CB8AC3E}">
        <p14:creationId xmlns:p14="http://schemas.microsoft.com/office/powerpoint/2010/main" val="21878118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500"/>
                                  </p:stCondLst>
                                  <p:childTnLst>
                                    <p:set>
                                      <p:cBhvr>
                                        <p:cTn id="6" dur="1" fill="hold">
                                          <p:stCondLst>
                                            <p:cond delay="0"/>
                                          </p:stCondLst>
                                        </p:cTn>
                                        <p:tgtEl>
                                          <p:spTgt spid="2"/>
                                        </p:tgtEl>
                                        <p:attrNameLst>
                                          <p:attrName>style.visibility</p:attrName>
                                        </p:attrNameLst>
                                      </p:cBhvr>
                                      <p:to>
                                        <p:strVal val="visible"/>
                                      </p:to>
                                    </p:set>
                                  </p:childTnLst>
                                </p:cTn>
                              </p:par>
                              <p:par>
                                <p:cTn id="7" presetID="1" presetClass="entr" presetSubtype="0" fill="hold" grpId="0" nodeType="withEffect">
                                  <p:stCondLst>
                                    <p:cond delay="1500"/>
                                  </p:stCondLst>
                                  <p:childTnLst>
                                    <p:set>
                                      <p:cBhvr>
                                        <p:cTn id="8" dur="1" fill="hold">
                                          <p:stCondLst>
                                            <p:cond delay="0"/>
                                          </p:stCondLst>
                                        </p:cTn>
                                        <p:tgtEl>
                                          <p:spTgt spid="10">
                                            <p:txEl>
                                              <p:pRg st="0" end="0"/>
                                            </p:txEl>
                                          </p:spTgt>
                                        </p:tgtEl>
                                        <p:attrNameLst>
                                          <p:attrName>style.visibility</p:attrName>
                                        </p:attrNameLst>
                                      </p:cBhvr>
                                      <p:to>
                                        <p:strVal val="visible"/>
                                      </p:to>
                                    </p:set>
                                  </p:childTnLst>
                                </p:cTn>
                              </p:par>
                              <p:par>
                                <p:cTn id="9" presetID="1" presetClass="entr" presetSubtype="0" fill="hold" grpId="0" nodeType="withEffect">
                                  <p:stCondLst>
                                    <p:cond delay="2000"/>
                                  </p:stCondLst>
                                  <p:childTnLst>
                                    <p:set>
                                      <p:cBhvr>
                                        <p:cTn id="10" dur="1" fill="hold">
                                          <p:stCondLst>
                                            <p:cond delay="0"/>
                                          </p:stCondLst>
                                        </p:cTn>
                                        <p:tgtEl>
                                          <p:spTgt spid="14">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0" grpId="0" build="p">
        <p:tmplLst>
          <p:tmpl lvl="1">
            <p:tnLst>
              <p:par>
                <p:cTn presetID="1" presetClass="entr" presetSubtype="0" fill="hold" nodeType="withEffect">
                  <p:stCondLst>
                    <p:cond delay="1500"/>
                  </p:stCondLst>
                  <p:childTnLst>
                    <p:set>
                      <p:cBhvr>
                        <p:cTn dur="1" fill="hold">
                          <p:stCondLst>
                            <p:cond delay="0"/>
                          </p:stCondLst>
                        </p:cTn>
                        <p:tgtEl>
                          <p:spTgt spid="10"/>
                        </p:tgtEl>
                        <p:attrNameLst>
                          <p:attrName>style.visibility</p:attrName>
                        </p:attrNameLst>
                      </p:cBhvr>
                      <p:to>
                        <p:strVal val="visible"/>
                      </p:to>
                    </p:set>
                  </p:childTnLst>
                </p:cTn>
              </p:par>
            </p:tnLst>
          </p:tmpl>
        </p:tmplLst>
      </p:bldP>
      <p:bldP spid="14" grpId="0" build="p">
        <p:tmplLst>
          <p:tmpl lvl="1">
            <p:tnLst>
              <p:par>
                <p:cTn presetID="1" presetClass="entr" presetSubtype="0" fill="hold" nodeType="withEffect">
                  <p:stCondLst>
                    <p:cond delay="2000"/>
                  </p:stCondLst>
                  <p:childTnLst>
                    <p:set>
                      <p:cBhvr>
                        <p:cTn dur="1" fill="hold">
                          <p:stCondLst>
                            <p:cond delay="0"/>
                          </p:stCondLst>
                        </p:cTn>
                        <p:tgtEl>
                          <p:spTgt spid="14"/>
                        </p:tgtEl>
                        <p:attrNameLst>
                          <p:attrName>style.visibility</p:attrName>
                        </p:attrNameLst>
                      </p:cBhvr>
                      <p:to>
                        <p:strVal val="visible"/>
                      </p:to>
                    </p:set>
                  </p:childTnLst>
                </p:cTn>
              </p:par>
            </p:tnLst>
          </p:tmpl>
        </p:tmplLst>
      </p:bldP>
    </p:bld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1_Alleen titel">
    <p:spTree>
      <p:nvGrpSpPr>
        <p:cNvPr id="1" name=""/>
        <p:cNvGrpSpPr/>
        <p:nvPr/>
      </p:nvGrpSpPr>
      <p:grpSpPr>
        <a:xfrm>
          <a:off x="0" y="0"/>
          <a:ext cx="0" cy="0"/>
          <a:chOff x="0" y="0"/>
          <a:chExt cx="0" cy="0"/>
        </a:xfrm>
      </p:grpSpPr>
      <p:sp>
        <p:nvSpPr>
          <p:cNvPr id="11" name="Rechthoek 10">
            <a:extLst>
              <a:ext uri="{FF2B5EF4-FFF2-40B4-BE49-F238E27FC236}">
                <a16:creationId xmlns:a16="http://schemas.microsoft.com/office/drawing/2014/main" id="{A5BB2234-837D-004E-97D0-1CBBA10FF423}"/>
              </a:ext>
            </a:extLst>
          </p:cNvPr>
          <p:cNvSpPr/>
          <p:nvPr userDrawn="1"/>
        </p:nvSpPr>
        <p:spPr>
          <a:xfrm>
            <a:off x="-9054" y="905347"/>
            <a:ext cx="12201054" cy="5952654"/>
          </a:xfrm>
          <a:prstGeom prst="rect">
            <a:avLst/>
          </a:prstGeom>
          <a:gradFill flip="none" rotWithShape="1">
            <a:gsLst>
              <a:gs pos="0">
                <a:srgbClr val="BECDF7"/>
              </a:gs>
              <a:gs pos="100000">
                <a:srgbClr val="EAEFFC"/>
              </a:gs>
            </a:gsLst>
            <a:lin ang="36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p>
        </p:txBody>
      </p:sp>
      <p:sp>
        <p:nvSpPr>
          <p:cNvPr id="3" name="Date Placeholder 2">
            <a:extLst>
              <a:ext uri="{FF2B5EF4-FFF2-40B4-BE49-F238E27FC236}">
                <a16:creationId xmlns:a16="http://schemas.microsoft.com/office/drawing/2014/main" id="{31BDFF7A-EBD3-4FEB-8451-5D7355069117}"/>
              </a:ext>
            </a:extLst>
          </p:cNvPr>
          <p:cNvSpPr>
            <a:spLocks noGrp="1"/>
          </p:cNvSpPr>
          <p:nvPr>
            <p:ph type="dt" sz="half" idx="10"/>
          </p:nvPr>
        </p:nvSpPr>
        <p:spPr/>
        <p:txBody>
          <a:bodyPr/>
          <a:lstStyle/>
          <a:p>
            <a:fld id="{31A4FCC6-1DB6-42E6-9D09-3479889D575B}" type="datetime1">
              <a:rPr lang="en-US" smtClean="0"/>
              <a:t>8/30/2022</a:t>
            </a:fld>
            <a:endParaRPr lang="en-US" dirty="0"/>
          </a:p>
        </p:txBody>
      </p:sp>
      <p:sp>
        <p:nvSpPr>
          <p:cNvPr id="4" name="Footer Placeholder 3">
            <a:extLst>
              <a:ext uri="{FF2B5EF4-FFF2-40B4-BE49-F238E27FC236}">
                <a16:creationId xmlns:a16="http://schemas.microsoft.com/office/drawing/2014/main" id="{08F54A2D-2C4B-4E1D-AC16-E3B1F1DDB562}"/>
              </a:ext>
            </a:extLst>
          </p:cNvPr>
          <p:cNvSpPr>
            <a:spLocks noGrp="1"/>
          </p:cNvSpPr>
          <p:nvPr>
            <p:ph type="ftr" sz="quarter" idx="11"/>
          </p:nvPr>
        </p:nvSpPr>
        <p:spPr>
          <a:xfrm>
            <a:off x="908775" y="6434560"/>
            <a:ext cx="3428012" cy="365125"/>
          </a:xfrm>
          <a:prstGeom prst="rect">
            <a:avLst/>
          </a:prstGeom>
        </p:spPr>
        <p:txBody>
          <a:bodyPr/>
          <a:lstStyle/>
          <a:p>
            <a:endParaRPr lang="en-US"/>
          </a:p>
        </p:txBody>
      </p:sp>
      <p:sp>
        <p:nvSpPr>
          <p:cNvPr id="5" name="Slide Number Placeholder 4">
            <a:extLst>
              <a:ext uri="{FF2B5EF4-FFF2-40B4-BE49-F238E27FC236}">
                <a16:creationId xmlns:a16="http://schemas.microsoft.com/office/drawing/2014/main" id="{2C11F373-DB96-4AEA-8E3E-7EDEA213DEEC}"/>
              </a:ext>
            </a:extLst>
          </p:cNvPr>
          <p:cNvSpPr>
            <a:spLocks noGrp="1"/>
          </p:cNvSpPr>
          <p:nvPr>
            <p:ph type="sldNum" sz="quarter" idx="12"/>
          </p:nvPr>
        </p:nvSpPr>
        <p:spPr/>
        <p:txBody>
          <a:bodyPr/>
          <a:lstStyle/>
          <a:p>
            <a:fld id="{08AB70BE-1769-45B8-85A6-0C837432C7E6}" type="slidenum">
              <a:rPr lang="en-US" smtClean="0"/>
              <a:t>‹nr.›</a:t>
            </a:fld>
            <a:endParaRPr lang="en-US"/>
          </a:p>
        </p:txBody>
      </p:sp>
      <p:sp>
        <p:nvSpPr>
          <p:cNvPr id="10" name="Tijdelijke aanduiding voor inhoud 9">
            <a:extLst>
              <a:ext uri="{FF2B5EF4-FFF2-40B4-BE49-F238E27FC236}">
                <a16:creationId xmlns:a16="http://schemas.microsoft.com/office/drawing/2014/main" id="{0E0BD0EF-94D2-7740-9FD4-5F605ED7E980}"/>
              </a:ext>
            </a:extLst>
          </p:cNvPr>
          <p:cNvSpPr>
            <a:spLocks noGrp="1"/>
          </p:cNvSpPr>
          <p:nvPr>
            <p:ph sz="quarter" idx="13" hasCustomPrompt="1"/>
          </p:nvPr>
        </p:nvSpPr>
        <p:spPr>
          <a:xfrm>
            <a:off x="933827" y="4597052"/>
            <a:ext cx="6448381" cy="501041"/>
          </a:xfrm>
        </p:spPr>
        <p:txBody>
          <a:bodyPr>
            <a:noAutofit/>
          </a:bodyPr>
          <a:lstStyle>
            <a:lvl1pPr marL="0" marR="0" indent="0" algn="l" defTabSz="914400" rtl="0" eaLnBrk="1" fontAlgn="auto" latinLnBrk="0" hangingPunct="1">
              <a:lnSpc>
                <a:spcPct val="120000"/>
              </a:lnSpc>
              <a:spcBef>
                <a:spcPts val="1000"/>
              </a:spcBef>
              <a:spcAft>
                <a:spcPts val="0"/>
              </a:spcAft>
              <a:buClr>
                <a:schemeClr val="accent5"/>
              </a:buClr>
              <a:buSzTx/>
              <a:buFont typeface="Arial" panose="020B0604020202020204" pitchFamily="34" charset="0"/>
              <a:buNone/>
              <a:tabLst/>
              <a:defRPr sz="1600" b="1" i="0" cap="all" spc="300" baseline="0">
                <a:solidFill>
                  <a:srgbClr val="2A3170"/>
                </a:solidFill>
              </a:defRPr>
            </a:lvl1pPr>
            <a:lvl2pPr>
              <a:defRPr sz="1600" b="1" i="0" cap="all">
                <a:solidFill>
                  <a:schemeClr val="bg1"/>
                </a:solidFill>
              </a:defRPr>
            </a:lvl2pPr>
            <a:lvl3pPr>
              <a:defRPr sz="1600" b="1" i="0" cap="all">
                <a:solidFill>
                  <a:schemeClr val="bg1"/>
                </a:solidFill>
              </a:defRPr>
            </a:lvl3pPr>
            <a:lvl4pPr>
              <a:defRPr sz="1600" b="1" i="0" cap="all">
                <a:solidFill>
                  <a:schemeClr val="bg1"/>
                </a:solidFill>
              </a:defRPr>
            </a:lvl4pPr>
            <a:lvl5pPr>
              <a:defRPr sz="1600" b="1" i="0" cap="all">
                <a:solidFill>
                  <a:schemeClr val="bg1"/>
                </a:solidFill>
              </a:defRPr>
            </a:lvl5pPr>
          </a:lstStyle>
          <a:p>
            <a:r>
              <a:rPr lang="en-US" sz="2000" b="1" i="0" cap="all" spc="300" baseline="0" dirty="0"/>
              <a:t>Click to edit Master subtitle style</a:t>
            </a:r>
          </a:p>
          <a:p>
            <a:endParaRPr lang="nl-NL" sz="1600" b="1" i="0" cap="all" spc="300" baseline="0" dirty="0"/>
          </a:p>
        </p:txBody>
      </p:sp>
      <p:sp>
        <p:nvSpPr>
          <p:cNvPr id="14" name="Tijdelijke aanduiding voor tekst 13">
            <a:extLst>
              <a:ext uri="{FF2B5EF4-FFF2-40B4-BE49-F238E27FC236}">
                <a16:creationId xmlns:a16="http://schemas.microsoft.com/office/drawing/2014/main" id="{4D26EE48-D21F-B542-90B8-23DE5CA8BFA2}"/>
              </a:ext>
            </a:extLst>
          </p:cNvPr>
          <p:cNvSpPr>
            <a:spLocks noGrp="1"/>
          </p:cNvSpPr>
          <p:nvPr>
            <p:ph type="body" sz="quarter" idx="14"/>
          </p:nvPr>
        </p:nvSpPr>
        <p:spPr>
          <a:xfrm>
            <a:off x="933827" y="5008904"/>
            <a:ext cx="6589920" cy="512763"/>
          </a:xfrm>
        </p:spPr>
        <p:txBody>
          <a:bodyPr>
            <a:noAutofit/>
          </a:bodyPr>
          <a:lstStyle>
            <a:lvl1pPr marL="0" indent="0">
              <a:buNone/>
              <a:defRPr sz="1400" cap="none" spc="100" baseline="0">
                <a:solidFill>
                  <a:srgbClr val="C86432"/>
                </a:solidFill>
              </a:defRPr>
            </a:lvl1pPr>
            <a:lvl2pPr>
              <a:defRPr sz="1600" cap="all" spc="300" baseline="0">
                <a:solidFill>
                  <a:schemeClr val="bg1"/>
                </a:solidFill>
              </a:defRPr>
            </a:lvl2pPr>
            <a:lvl3pPr>
              <a:defRPr sz="1600" cap="all" spc="300" baseline="0">
                <a:solidFill>
                  <a:schemeClr val="bg1"/>
                </a:solidFill>
              </a:defRPr>
            </a:lvl3pPr>
            <a:lvl4pPr>
              <a:defRPr sz="1600" cap="all" spc="300" baseline="0">
                <a:solidFill>
                  <a:schemeClr val="bg1"/>
                </a:solidFill>
              </a:defRPr>
            </a:lvl4pPr>
            <a:lvl5pPr>
              <a:defRPr sz="1600" cap="all" spc="300" baseline="0">
                <a:solidFill>
                  <a:schemeClr val="bg1"/>
                </a:solidFill>
              </a:defRPr>
            </a:lvl5pPr>
          </a:lstStyle>
          <a:p>
            <a:pPr lvl="0"/>
            <a:r>
              <a:rPr lang="nl-NL"/>
              <a:t>Klikken om de tekststijl van het model te bewerken</a:t>
            </a:r>
          </a:p>
        </p:txBody>
      </p:sp>
      <p:sp>
        <p:nvSpPr>
          <p:cNvPr id="17" name="Ovaal 16">
            <a:extLst>
              <a:ext uri="{FF2B5EF4-FFF2-40B4-BE49-F238E27FC236}">
                <a16:creationId xmlns:a16="http://schemas.microsoft.com/office/drawing/2014/main" id="{ABE27530-9FE1-054C-BDD2-8ADF6B7E3806}"/>
              </a:ext>
            </a:extLst>
          </p:cNvPr>
          <p:cNvSpPr/>
          <p:nvPr userDrawn="1"/>
        </p:nvSpPr>
        <p:spPr>
          <a:xfrm>
            <a:off x="7382208" y="1354111"/>
            <a:ext cx="4654439" cy="4654439"/>
          </a:xfrm>
          <a:prstGeom prst="ellipse">
            <a:avLst/>
          </a:prstGeom>
          <a:solidFill>
            <a:schemeClr val="bg1"/>
          </a:solidFill>
          <a:ln>
            <a:noFill/>
          </a:ln>
          <a:effectLst>
            <a:innerShdw blurRad="63500" dist="50800" dir="13500000">
              <a:schemeClr val="bg1">
                <a:lumMod val="75000"/>
                <a:alpha val="75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2" name="Tijdelijke aanduiding voor afbeelding 21">
            <a:extLst>
              <a:ext uri="{FF2B5EF4-FFF2-40B4-BE49-F238E27FC236}">
                <a16:creationId xmlns:a16="http://schemas.microsoft.com/office/drawing/2014/main" id="{F62FF494-DF78-C441-B87F-8B771E983F72}"/>
              </a:ext>
            </a:extLst>
          </p:cNvPr>
          <p:cNvSpPr>
            <a:spLocks noGrp="1"/>
          </p:cNvSpPr>
          <p:nvPr>
            <p:ph type="pic" sz="quarter" idx="15"/>
          </p:nvPr>
        </p:nvSpPr>
        <p:spPr>
          <a:xfrm>
            <a:off x="8570442" y="2367492"/>
            <a:ext cx="2466975" cy="2466975"/>
          </a:xfrm>
        </p:spPr>
        <p:txBody>
          <a:bodyPr/>
          <a:lstStyle/>
          <a:p>
            <a:r>
              <a:rPr lang="nl-NL"/>
              <a:t>Klik op het pictogram als u een afbeelding wilt toevoegen</a:t>
            </a:r>
          </a:p>
        </p:txBody>
      </p:sp>
      <p:sp>
        <p:nvSpPr>
          <p:cNvPr id="24" name="Tijdelijke aanduiding voor tekst 23">
            <a:extLst>
              <a:ext uri="{FF2B5EF4-FFF2-40B4-BE49-F238E27FC236}">
                <a16:creationId xmlns:a16="http://schemas.microsoft.com/office/drawing/2014/main" id="{1FBBD17E-2E43-7446-A5F2-436E4025D448}"/>
              </a:ext>
            </a:extLst>
          </p:cNvPr>
          <p:cNvSpPr>
            <a:spLocks noGrp="1"/>
          </p:cNvSpPr>
          <p:nvPr>
            <p:ph type="body" sz="quarter" idx="16"/>
          </p:nvPr>
        </p:nvSpPr>
        <p:spPr>
          <a:xfrm>
            <a:off x="908050" y="3343762"/>
            <a:ext cx="6745288" cy="1403350"/>
          </a:xfrm>
        </p:spPr>
        <p:txBody>
          <a:bodyPr>
            <a:noAutofit/>
          </a:bodyPr>
          <a:lstStyle>
            <a:lvl1pPr marL="0" indent="0">
              <a:buNone/>
              <a:defRPr sz="4000" baseline="0">
                <a:solidFill>
                  <a:srgbClr val="2A3170"/>
                </a:solidFill>
              </a:defRPr>
            </a:lvl1pPr>
          </a:lstStyle>
          <a:p>
            <a:pPr lvl="0"/>
            <a:r>
              <a:rPr lang="nl-NL"/>
              <a:t>Klikken om de tekststijl van het model te bewerken</a:t>
            </a:r>
          </a:p>
        </p:txBody>
      </p:sp>
    </p:spTree>
    <p:extLst>
      <p:ext uri="{BB962C8B-B14F-4D97-AF65-F5344CB8AC3E}">
        <p14:creationId xmlns:p14="http://schemas.microsoft.com/office/powerpoint/2010/main" val="8815956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1500"/>
                                  </p:stCondLst>
                                  <p:childTnLst>
                                    <p:set>
                                      <p:cBhvr>
                                        <p:cTn id="6" dur="1" fill="hold">
                                          <p:stCondLst>
                                            <p:cond delay="0"/>
                                          </p:stCondLst>
                                        </p:cTn>
                                        <p:tgtEl>
                                          <p:spTgt spid="10">
                                            <p:txEl>
                                              <p:pRg st="0" end="0"/>
                                            </p:txEl>
                                          </p:spTgt>
                                        </p:tgtEl>
                                        <p:attrNameLst>
                                          <p:attrName>style.visibility</p:attrName>
                                        </p:attrNameLst>
                                      </p:cBhvr>
                                      <p:to>
                                        <p:strVal val="visible"/>
                                      </p:to>
                                    </p:set>
                                  </p:childTnLst>
                                </p:cTn>
                              </p:par>
                              <p:par>
                                <p:cTn id="7" presetID="1" presetClass="entr" presetSubtype="0" fill="hold" grpId="0" nodeType="withEffect">
                                  <p:stCondLst>
                                    <p:cond delay="2000"/>
                                  </p:stCondLst>
                                  <p:childTnLst>
                                    <p:set>
                                      <p:cBhvr>
                                        <p:cTn id="8" dur="1" fill="hold">
                                          <p:stCondLst>
                                            <p:cond delay="0"/>
                                          </p:stCondLst>
                                        </p:cTn>
                                        <p:tgtEl>
                                          <p:spTgt spid="14">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build="p">
        <p:tmplLst>
          <p:tmpl lvl="1">
            <p:tnLst>
              <p:par>
                <p:cTn presetID="1" presetClass="entr" presetSubtype="0" fill="hold" nodeType="withEffect">
                  <p:stCondLst>
                    <p:cond delay="1500"/>
                  </p:stCondLst>
                  <p:childTnLst>
                    <p:set>
                      <p:cBhvr>
                        <p:cTn dur="1" fill="hold">
                          <p:stCondLst>
                            <p:cond delay="0"/>
                          </p:stCondLst>
                        </p:cTn>
                        <p:tgtEl>
                          <p:spTgt spid="10"/>
                        </p:tgtEl>
                        <p:attrNameLst>
                          <p:attrName>style.visibility</p:attrName>
                        </p:attrNameLst>
                      </p:cBhvr>
                      <p:to>
                        <p:strVal val="visible"/>
                      </p:to>
                    </p:set>
                  </p:childTnLst>
                </p:cTn>
              </p:par>
            </p:tnLst>
          </p:tmpl>
        </p:tmplLst>
      </p:bldP>
      <p:bldP spid="14" grpId="0" build="p">
        <p:tmplLst>
          <p:tmpl lvl="1">
            <p:tnLst>
              <p:par>
                <p:cTn presetID="1" presetClass="entr" presetSubtype="0" fill="hold" nodeType="withEffect">
                  <p:stCondLst>
                    <p:cond delay="2000"/>
                  </p:stCondLst>
                  <p:childTnLst>
                    <p:set>
                      <p:cBhvr>
                        <p:cTn dur="1" fill="hold">
                          <p:stCondLst>
                            <p:cond delay="0"/>
                          </p:stCondLst>
                        </p:cTn>
                        <p:tgtEl>
                          <p:spTgt spid="14"/>
                        </p:tgtEl>
                        <p:attrNameLst>
                          <p:attrName>style.visibility</p:attrName>
                        </p:attrNameLst>
                      </p:cBhvr>
                      <p:to>
                        <p:strVal val="visible"/>
                      </p:to>
                    </p:set>
                  </p:childTnLst>
                </p:cTn>
              </p:par>
            </p:tnLst>
          </p:tmpl>
        </p:tmplLst>
      </p:bldP>
    </p:bld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2.jp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FDA9639-38D2-4CD4-A861-F6B4C6CB99BD}"/>
              </a:ext>
            </a:extLst>
          </p:cNvPr>
          <p:cNvSpPr>
            <a:spLocks noGrp="1"/>
          </p:cNvSpPr>
          <p:nvPr>
            <p:ph type="title"/>
          </p:nvPr>
        </p:nvSpPr>
        <p:spPr>
          <a:xfrm>
            <a:off x="908775" y="986341"/>
            <a:ext cx="10202248" cy="1325890"/>
          </a:xfrm>
          <a:prstGeom prst="rect">
            <a:avLst/>
          </a:prstGeom>
        </p:spPr>
        <p:txBody>
          <a:bodyPr vert="horz" lIns="91440" tIns="45720" rIns="91440" bIns="45720" rtlCol="0" anchor="ctr">
            <a:normAutofit/>
          </a:bodyPr>
          <a:lstStyle/>
          <a:p>
            <a:r>
              <a:rPr lang="nl-NL" dirty="0"/>
              <a:t>Klik om stijl te bewerken</a:t>
            </a:r>
            <a:endParaRPr lang="en-US" dirty="0"/>
          </a:p>
        </p:txBody>
      </p:sp>
      <p:sp>
        <p:nvSpPr>
          <p:cNvPr id="3" name="Text Placeholder 2">
            <a:extLst>
              <a:ext uri="{FF2B5EF4-FFF2-40B4-BE49-F238E27FC236}">
                <a16:creationId xmlns:a16="http://schemas.microsoft.com/office/drawing/2014/main" id="{DDAF00B1-16C1-47B3-A7A0-B71468312896}"/>
              </a:ext>
            </a:extLst>
          </p:cNvPr>
          <p:cNvSpPr>
            <a:spLocks noGrp="1"/>
          </p:cNvSpPr>
          <p:nvPr>
            <p:ph type="body" idx="1"/>
          </p:nvPr>
        </p:nvSpPr>
        <p:spPr>
          <a:xfrm>
            <a:off x="918825" y="2346549"/>
            <a:ext cx="10192198" cy="3783404"/>
          </a:xfrm>
          <a:prstGeom prst="rect">
            <a:avLst/>
          </a:prstGeom>
        </p:spPr>
        <p:txBody>
          <a:bodyPr vert="horz" lIns="91440" tIns="45720" rIns="91440" bIns="45720" rtlCol="0">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a:extLst>
              <a:ext uri="{FF2B5EF4-FFF2-40B4-BE49-F238E27FC236}">
                <a16:creationId xmlns:a16="http://schemas.microsoft.com/office/drawing/2014/main" id="{2BCF9501-5B6B-4DAF-B59D-3C129ED805AC}"/>
              </a:ext>
            </a:extLst>
          </p:cNvPr>
          <p:cNvSpPr>
            <a:spLocks noGrp="1"/>
          </p:cNvSpPr>
          <p:nvPr>
            <p:ph type="dt" sz="half" idx="2"/>
          </p:nvPr>
        </p:nvSpPr>
        <p:spPr>
          <a:xfrm>
            <a:off x="9017000" y="6433202"/>
            <a:ext cx="2374150" cy="367841"/>
          </a:xfrm>
          <a:prstGeom prst="rect">
            <a:avLst/>
          </a:prstGeom>
        </p:spPr>
        <p:txBody>
          <a:bodyPr vert="horz" lIns="91440" tIns="45720" rIns="91440" bIns="45720" rtlCol="0" anchor="ctr"/>
          <a:lstStyle>
            <a:lvl1pPr algn="r">
              <a:defRPr sz="1050" spc="50" baseline="0">
                <a:solidFill>
                  <a:srgbClr val="FFFFFF"/>
                </a:solidFill>
                <a:latin typeface="+mn-lt"/>
              </a:defRPr>
            </a:lvl1pPr>
          </a:lstStyle>
          <a:p>
            <a:fld id="{B6C47ED7-7203-4D9F-A83F-00B25EF59D5C}" type="datetime1">
              <a:rPr lang="en-US" smtClean="0"/>
              <a:t>8/30/2022</a:t>
            </a:fld>
            <a:endParaRPr lang="en-US" dirty="0"/>
          </a:p>
        </p:txBody>
      </p:sp>
      <p:sp>
        <p:nvSpPr>
          <p:cNvPr id="6" name="Slide Number Placeholder 5">
            <a:extLst>
              <a:ext uri="{FF2B5EF4-FFF2-40B4-BE49-F238E27FC236}">
                <a16:creationId xmlns:a16="http://schemas.microsoft.com/office/drawing/2014/main" id="{37685DBD-B7AE-41D8-8CF1-B21CD58E1B45}"/>
              </a:ext>
            </a:extLst>
          </p:cNvPr>
          <p:cNvSpPr>
            <a:spLocks noGrp="1"/>
          </p:cNvSpPr>
          <p:nvPr>
            <p:ph type="sldNum" sz="quarter" idx="4"/>
          </p:nvPr>
        </p:nvSpPr>
        <p:spPr>
          <a:xfrm>
            <a:off x="11391150" y="6433203"/>
            <a:ext cx="693263" cy="367842"/>
          </a:xfrm>
          <a:prstGeom prst="rect">
            <a:avLst/>
          </a:prstGeom>
        </p:spPr>
        <p:txBody>
          <a:bodyPr vert="horz" lIns="91440" tIns="45720" rIns="91440" bIns="45720" rtlCol="0" anchor="ctr"/>
          <a:lstStyle>
            <a:lvl1pPr algn="r">
              <a:defRPr sz="2000">
                <a:solidFill>
                  <a:srgbClr val="FFFFFF"/>
                </a:solidFill>
                <a:latin typeface="+mj-lt"/>
              </a:defRPr>
            </a:lvl1pPr>
          </a:lstStyle>
          <a:p>
            <a:fld id="{08AB70BE-1769-45B8-85A6-0C837432C7E6}" type="slidenum">
              <a:rPr lang="en-US" smtClean="0"/>
              <a:pPr/>
              <a:t>‹nr.›</a:t>
            </a:fld>
            <a:endParaRPr lang="en-US"/>
          </a:p>
        </p:txBody>
      </p:sp>
      <p:pic>
        <p:nvPicPr>
          <p:cNvPr id="10" name="Afbeelding 9">
            <a:extLst>
              <a:ext uri="{FF2B5EF4-FFF2-40B4-BE49-F238E27FC236}">
                <a16:creationId xmlns:a16="http://schemas.microsoft.com/office/drawing/2014/main" id="{E43ADEB1-A392-A742-B457-0C7225136FFA}"/>
              </a:ext>
            </a:extLst>
          </p:cNvPr>
          <p:cNvPicPr>
            <a:picLocks noChangeAspect="1"/>
          </p:cNvPicPr>
          <p:nvPr userDrawn="1"/>
        </p:nvPicPr>
        <p:blipFill rotWithShape="1">
          <a:blip r:embed="rId15">
            <a:alphaModFix amt="11000"/>
          </a:blip>
          <a:srcRect r="24122" b="15345"/>
          <a:stretch/>
        </p:blipFill>
        <p:spPr>
          <a:xfrm>
            <a:off x="7373743" y="1353381"/>
            <a:ext cx="4818257" cy="5504620"/>
          </a:xfrm>
          <a:prstGeom prst="rect">
            <a:avLst/>
          </a:prstGeom>
        </p:spPr>
      </p:pic>
      <p:sp>
        <p:nvSpPr>
          <p:cNvPr id="12" name="Rechthoek 11">
            <a:extLst>
              <a:ext uri="{FF2B5EF4-FFF2-40B4-BE49-F238E27FC236}">
                <a16:creationId xmlns:a16="http://schemas.microsoft.com/office/drawing/2014/main" id="{C13C93B7-6365-8448-A0F1-2A23A7121A5E}"/>
              </a:ext>
            </a:extLst>
          </p:cNvPr>
          <p:cNvSpPr/>
          <p:nvPr userDrawn="1"/>
        </p:nvSpPr>
        <p:spPr>
          <a:xfrm>
            <a:off x="0" y="0"/>
            <a:ext cx="12192000" cy="906129"/>
          </a:xfrm>
          <a:prstGeom prst="rect">
            <a:avLst/>
          </a:prstGeom>
          <a:solidFill>
            <a:schemeClr val="bg1"/>
          </a:solidFill>
          <a:ln>
            <a:noFill/>
          </a:ln>
          <a:effectLst>
            <a:outerShdw blurRad="50800" dist="25400" dir="5400000" algn="t" rotWithShape="0">
              <a:prstClr val="black">
                <a:alpha val="14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pic>
        <p:nvPicPr>
          <p:cNvPr id="13" name="Afbeelding 12">
            <a:extLst>
              <a:ext uri="{FF2B5EF4-FFF2-40B4-BE49-F238E27FC236}">
                <a16:creationId xmlns:a16="http://schemas.microsoft.com/office/drawing/2014/main" id="{6553C025-7DDF-0D43-BABA-3DB79F7AA7EF}"/>
              </a:ext>
            </a:extLst>
          </p:cNvPr>
          <p:cNvPicPr>
            <a:picLocks noChangeAspect="1"/>
          </p:cNvPicPr>
          <p:nvPr userDrawn="1"/>
        </p:nvPicPr>
        <p:blipFill>
          <a:blip r:embed="rId16"/>
          <a:srcRect/>
          <a:stretch/>
        </p:blipFill>
        <p:spPr>
          <a:xfrm>
            <a:off x="909300" y="131032"/>
            <a:ext cx="4921251" cy="762793"/>
          </a:xfrm>
          <a:prstGeom prst="rect">
            <a:avLst/>
          </a:prstGeom>
        </p:spPr>
      </p:pic>
      <p:sp>
        <p:nvSpPr>
          <p:cNvPr id="7" name="Tijdelijke aanduiding voor voettekst 6">
            <a:extLst>
              <a:ext uri="{FF2B5EF4-FFF2-40B4-BE49-F238E27FC236}">
                <a16:creationId xmlns:a16="http://schemas.microsoft.com/office/drawing/2014/main" id="{9F395EE3-CC20-D94D-974C-3061DAAF6FDD}"/>
              </a:ext>
            </a:extLst>
          </p:cNvPr>
          <p:cNvSpPr>
            <a:spLocks noGrp="1"/>
          </p:cNvSpPr>
          <p:nvPr>
            <p:ph type="ftr" sz="quarter" idx="3"/>
          </p:nvPr>
        </p:nvSpPr>
        <p:spPr>
          <a:xfrm>
            <a:off x="918825" y="6356350"/>
            <a:ext cx="411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nl-NL" dirty="0"/>
          </a:p>
        </p:txBody>
      </p:sp>
    </p:spTree>
    <p:extLst>
      <p:ext uri="{BB962C8B-B14F-4D97-AF65-F5344CB8AC3E}">
        <p14:creationId xmlns:p14="http://schemas.microsoft.com/office/powerpoint/2010/main" val="1523782328"/>
      </p:ext>
    </p:extLst>
  </p:cSld>
  <p:clrMap bg1="lt1" tx1="dk1" bg2="lt2" tx2="dk2" accent1="accent1" accent2="accent2" accent3="accent3" accent4="accent4" accent5="accent5" accent6="accent6" hlink="hlink" folHlink="folHlink"/>
  <p:sldLayoutIdLst>
    <p:sldLayoutId id="2147483717" r:id="rId1"/>
    <p:sldLayoutId id="2147483708" r:id="rId2"/>
    <p:sldLayoutId id="2147483710" r:id="rId3"/>
    <p:sldLayoutId id="2147483711" r:id="rId4"/>
    <p:sldLayoutId id="2147483722" r:id="rId5"/>
    <p:sldLayoutId id="2147483726" r:id="rId6"/>
    <p:sldLayoutId id="2147483727" r:id="rId7"/>
    <p:sldLayoutId id="2147483729" r:id="rId8"/>
    <p:sldLayoutId id="2147483720" r:id="rId9"/>
    <p:sldLayoutId id="2147483730" r:id="rId10"/>
    <p:sldLayoutId id="2147483713" r:id="rId11"/>
    <p:sldLayoutId id="2147483714" r:id="rId12"/>
    <p:sldLayoutId id="2147483719" r:id="rId13"/>
  </p:sldLayoutIdLst>
  <p:hf hdr="0" ftr="0" dt="0"/>
  <p:txStyles>
    <p:titleStyle>
      <a:lvl1pPr algn="l" defTabSz="914400" rtl="0" eaLnBrk="1" latinLnBrk="0" hangingPunct="1">
        <a:lnSpc>
          <a:spcPct val="90000"/>
        </a:lnSpc>
        <a:spcBef>
          <a:spcPct val="0"/>
        </a:spcBef>
        <a:buNone/>
        <a:defRPr sz="3600" kern="1200" baseline="0">
          <a:solidFill>
            <a:srgbClr val="2A3170"/>
          </a:solidFill>
          <a:latin typeface="Barlow" pitchFamily="2" charset="77"/>
          <a:ea typeface="+mj-ea"/>
          <a:cs typeface="+mj-cs"/>
        </a:defRPr>
      </a:lvl1pPr>
    </p:titleStyle>
    <p:bodyStyle>
      <a:lvl1pPr marL="228600" indent="-228600" algn="l" defTabSz="914400" rtl="0" eaLnBrk="1" latinLnBrk="0" hangingPunct="1">
        <a:lnSpc>
          <a:spcPct val="120000"/>
        </a:lnSpc>
        <a:spcBef>
          <a:spcPts val="1000"/>
        </a:spcBef>
        <a:buClr>
          <a:schemeClr val="accent5"/>
        </a:buClr>
        <a:buFont typeface="Arial" panose="020B0604020202020204" pitchFamily="34" charset="0"/>
        <a:buChar char="•"/>
        <a:defRPr sz="2000" kern="1200">
          <a:solidFill>
            <a:srgbClr val="192556"/>
          </a:solidFill>
          <a:latin typeface="Barlow" pitchFamily="2" charset="77"/>
          <a:ea typeface="+mn-ea"/>
          <a:cs typeface="+mn-cs"/>
        </a:defRPr>
      </a:lvl1pPr>
      <a:lvl2pPr marL="685800" indent="-228600" algn="l" defTabSz="914400" rtl="0" eaLnBrk="1" latinLnBrk="0" hangingPunct="1">
        <a:lnSpc>
          <a:spcPct val="120000"/>
        </a:lnSpc>
        <a:spcBef>
          <a:spcPts val="500"/>
        </a:spcBef>
        <a:buClr>
          <a:schemeClr val="accent5"/>
        </a:buClr>
        <a:buFont typeface="Arial" panose="020B0604020202020204" pitchFamily="34" charset="0"/>
        <a:buChar char="•"/>
        <a:defRPr sz="1800" kern="1200">
          <a:solidFill>
            <a:srgbClr val="192556"/>
          </a:solidFill>
          <a:latin typeface="Barlow" pitchFamily="2" charset="77"/>
          <a:ea typeface="+mn-ea"/>
          <a:cs typeface="+mn-cs"/>
        </a:defRPr>
      </a:lvl2pPr>
      <a:lvl3pPr marL="1143000" indent="-228600" algn="l" defTabSz="914400" rtl="0" eaLnBrk="1" latinLnBrk="0" hangingPunct="1">
        <a:lnSpc>
          <a:spcPct val="120000"/>
        </a:lnSpc>
        <a:spcBef>
          <a:spcPts val="500"/>
        </a:spcBef>
        <a:buClr>
          <a:schemeClr val="accent5"/>
        </a:buClr>
        <a:buFont typeface="Arial" panose="020B0604020202020204" pitchFamily="34" charset="0"/>
        <a:buChar char="•"/>
        <a:defRPr sz="1600" kern="1200">
          <a:solidFill>
            <a:srgbClr val="192556"/>
          </a:solidFill>
          <a:latin typeface="Barlow" pitchFamily="2" charset="77"/>
          <a:ea typeface="+mn-ea"/>
          <a:cs typeface="+mn-cs"/>
        </a:defRPr>
      </a:lvl3pPr>
      <a:lvl4pPr marL="1600200" indent="-228600" algn="l" defTabSz="914400" rtl="0" eaLnBrk="1" latinLnBrk="0" hangingPunct="1">
        <a:lnSpc>
          <a:spcPct val="120000"/>
        </a:lnSpc>
        <a:spcBef>
          <a:spcPts val="500"/>
        </a:spcBef>
        <a:buClr>
          <a:schemeClr val="accent5"/>
        </a:buClr>
        <a:buFont typeface="Arial" panose="020B0604020202020204" pitchFamily="34" charset="0"/>
        <a:buChar char="•"/>
        <a:defRPr sz="1400" kern="1200">
          <a:solidFill>
            <a:srgbClr val="192556"/>
          </a:solidFill>
          <a:latin typeface="Barlow" pitchFamily="2" charset="77"/>
          <a:ea typeface="+mn-ea"/>
          <a:cs typeface="+mn-cs"/>
        </a:defRPr>
      </a:lvl4pPr>
      <a:lvl5pPr marL="2057400" indent="-228600" algn="l" defTabSz="914400" rtl="0" eaLnBrk="1" latinLnBrk="0" hangingPunct="1">
        <a:lnSpc>
          <a:spcPct val="120000"/>
        </a:lnSpc>
        <a:spcBef>
          <a:spcPts val="500"/>
        </a:spcBef>
        <a:buClr>
          <a:schemeClr val="accent5"/>
        </a:buClr>
        <a:buFont typeface="Arial" panose="020B0604020202020204" pitchFamily="34" charset="0"/>
        <a:buChar char="•"/>
        <a:defRPr sz="1400" kern="1200">
          <a:solidFill>
            <a:srgbClr val="192556"/>
          </a:solidFill>
          <a:latin typeface="Barlow" pitchFamily="2" charset="77"/>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slideLayout" Target="../slideLayouts/slideLayout1.xml"/><Relationship Id="rId1" Type="http://schemas.openxmlformats.org/officeDocument/2006/relationships/themeOverride" Target="../theme/themeOverride2.xml"/></Relationships>
</file>

<file path=ppt/slides/_rels/slide11.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slideLayout" Target="../slideLayouts/slideLayout1.xml"/><Relationship Id="rId1" Type="http://schemas.openxmlformats.org/officeDocument/2006/relationships/themeOverride" Target="../theme/themeOverride3.xml"/></Relationships>
</file>

<file path=ppt/slides/_rels/slide13.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slideLayout" Target="../slideLayouts/slideLayout1.xml"/><Relationship Id="rId1" Type="http://schemas.openxmlformats.org/officeDocument/2006/relationships/themeOverride" Target="../theme/themeOverride4.xml"/></Relationships>
</file>

<file path=ppt/slides/_rels/slide14.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slideLayout" Target="../slideLayouts/slideLayout1.xml"/><Relationship Id="rId1" Type="http://schemas.openxmlformats.org/officeDocument/2006/relationships/themeOverride" Target="../theme/themeOverride5.xml"/></Relationships>
</file>

<file path=ppt/slides/_rels/slide15.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slideLayout" Target="../slideLayouts/slideLayout1.xml"/><Relationship Id="rId1" Type="http://schemas.openxmlformats.org/officeDocument/2006/relationships/themeOverride" Target="../theme/themeOverride6.xml"/></Relationships>
</file>

<file path=ppt/slides/_rels/slide16.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slideLayout" Target="../slideLayouts/slideLayout1.xml"/><Relationship Id="rId1" Type="http://schemas.openxmlformats.org/officeDocument/2006/relationships/themeOverride" Target="../theme/themeOverride7.xml"/></Relationships>
</file>

<file path=ppt/slides/_rels/slide17.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slideLayout" Target="../slideLayouts/slideLayout1.xml"/><Relationship Id="rId1" Type="http://schemas.openxmlformats.org/officeDocument/2006/relationships/themeOverride" Target="../theme/themeOverride8.xml"/></Relationships>
</file>

<file path=ppt/slides/_rels/slide18.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slideLayout" Target="../slideLayouts/slideLayout1.xml"/><Relationship Id="rId1" Type="http://schemas.openxmlformats.org/officeDocument/2006/relationships/themeOverride" Target="../theme/themeOverride9.xml"/></Relationships>
</file>

<file path=ppt/slides/_rels/slide1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slideLayout" Target="../slideLayouts/slideLayout1.xml"/><Relationship Id="rId1" Type="http://schemas.openxmlformats.org/officeDocument/2006/relationships/themeOverride" Target="../theme/themeOverride10.xml"/><Relationship Id="rId4" Type="http://schemas.openxmlformats.org/officeDocument/2006/relationships/image" Target="../media/image3.jpg"/></Relationships>
</file>

<file path=ppt/slides/_rels/slide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hyperlink" Target="https://www.stimulansz.nl/stijgende-energieprijzen-en-een-schuldregeling/" TargetMode="External"/><Relationship Id="rId2" Type="http://schemas.openxmlformats.org/officeDocument/2006/relationships/slideLayout" Target="../slideLayouts/slideLayout1.xml"/><Relationship Id="rId1" Type="http://schemas.openxmlformats.org/officeDocument/2006/relationships/themeOverride" Target="../theme/themeOverride11.xml"/><Relationship Id="rId4" Type="http://schemas.openxmlformats.org/officeDocument/2006/relationships/image" Target="../media/image3.jpg"/></Relationships>
</file>

<file path=ppt/slides/_rels/slide21.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slideLayout" Target="../slideLayouts/slideLayout1.xml"/><Relationship Id="rId1" Type="http://schemas.openxmlformats.org/officeDocument/2006/relationships/themeOverride" Target="../theme/themeOverride12.xml"/></Relationships>
</file>

<file path=ppt/slides/_rels/slide22.xml.rels><?xml version="1.0" encoding="UTF-8" standalone="yes"?>
<Relationships xmlns="http://schemas.openxmlformats.org/package/2006/relationships"><Relationship Id="rId3" Type="http://schemas.openxmlformats.org/officeDocument/2006/relationships/hyperlink" Target="https://www.bureauwsnp.nl/vtlb/vtlb-calculator/" TargetMode="External"/><Relationship Id="rId2" Type="http://schemas.openxmlformats.org/officeDocument/2006/relationships/slideLayout" Target="../slideLayouts/slideLayout1.xml"/><Relationship Id="rId1" Type="http://schemas.openxmlformats.org/officeDocument/2006/relationships/themeOverride" Target="../theme/themeOverride13.xml"/><Relationship Id="rId4" Type="http://schemas.openxmlformats.org/officeDocument/2006/relationships/image" Target="../media/image3.jpg"/></Relationships>
</file>

<file path=ppt/slides/_rels/slide23.xml.rels><?xml version="1.0" encoding="UTF-8" standalone="yes"?>
<Relationships xmlns="http://schemas.openxmlformats.org/package/2006/relationships"><Relationship Id="rId3" Type="http://schemas.openxmlformats.org/officeDocument/2006/relationships/hyperlink" Target="https://www.bureauwsnp.nl/vtlb/vtlb-rapport-juli-2022/" TargetMode="External"/><Relationship Id="rId2" Type="http://schemas.openxmlformats.org/officeDocument/2006/relationships/slideLayout" Target="../slideLayouts/slideLayout1.xml"/><Relationship Id="rId1" Type="http://schemas.openxmlformats.org/officeDocument/2006/relationships/themeOverride" Target="../theme/themeOverride14.xml"/><Relationship Id="rId5" Type="http://schemas.openxmlformats.org/officeDocument/2006/relationships/image" Target="../media/image3.jpg"/><Relationship Id="rId4" Type="http://schemas.openxmlformats.org/officeDocument/2006/relationships/hyperlink" Target="https://www.bureauwsnp.nl/vtlb/vtlb-calculator/" TargetMode="External"/></Relationships>
</file>

<file path=ppt/slides/_rels/slide24.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hyperlink" Target="mailto:info@bureauwsnp.nl" TargetMode="External"/><Relationship Id="rId2" Type="http://schemas.openxmlformats.org/officeDocument/2006/relationships/slideLayout" Target="../slideLayouts/slideLayout1.xml"/><Relationship Id="rId1" Type="http://schemas.openxmlformats.org/officeDocument/2006/relationships/themeOverride" Target="../theme/themeOverride15.xml"/><Relationship Id="rId5" Type="http://schemas.openxmlformats.org/officeDocument/2006/relationships/image" Target="../media/image3.jpg"/><Relationship Id="rId4" Type="http://schemas.openxmlformats.org/officeDocument/2006/relationships/hyperlink" Target="mailto:info@nvvk.nl" TargetMode="External"/></Relationships>
</file>

<file path=ppt/slides/_rels/slide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4.png"/><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5.png"/><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6.png"/><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7.png"/><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slideLayout" Target="../slideLayouts/slideLayout1.xml"/><Relationship Id="rId1" Type="http://schemas.openxmlformats.org/officeDocument/2006/relationships/themeOverride" Target="../theme/themeOverride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196B420-D8AD-6441-9E31-8F31741664A4}"/>
              </a:ext>
            </a:extLst>
          </p:cNvPr>
          <p:cNvSpPr>
            <a:spLocks noGrp="1"/>
          </p:cNvSpPr>
          <p:nvPr>
            <p:ph type="title"/>
          </p:nvPr>
        </p:nvSpPr>
        <p:spPr>
          <a:xfrm>
            <a:off x="690410" y="1363655"/>
            <a:ext cx="10202248" cy="1221005"/>
          </a:xfrm>
        </p:spPr>
        <p:txBody>
          <a:bodyPr>
            <a:normAutofit/>
          </a:bodyPr>
          <a:lstStyle/>
          <a:p>
            <a:r>
              <a:rPr lang="nl-NL" dirty="0" err="1"/>
              <a:t>Webcollege</a:t>
            </a:r>
            <a:r>
              <a:rPr lang="nl-NL" dirty="0"/>
              <a:t> NVVK en Bureau WSNP</a:t>
            </a:r>
          </a:p>
        </p:txBody>
      </p:sp>
      <p:sp>
        <p:nvSpPr>
          <p:cNvPr id="3" name="Tijdelijke aanduiding voor inhoud 2">
            <a:extLst>
              <a:ext uri="{FF2B5EF4-FFF2-40B4-BE49-F238E27FC236}">
                <a16:creationId xmlns:a16="http://schemas.microsoft.com/office/drawing/2014/main" id="{C4E25117-2773-084E-9FC2-059E84ED1768}"/>
              </a:ext>
            </a:extLst>
          </p:cNvPr>
          <p:cNvSpPr>
            <a:spLocks noGrp="1"/>
          </p:cNvSpPr>
          <p:nvPr>
            <p:ph sz="quarter" idx="13"/>
          </p:nvPr>
        </p:nvSpPr>
        <p:spPr>
          <a:xfrm>
            <a:off x="690410" y="5010724"/>
            <a:ext cx="10177196" cy="501041"/>
          </a:xfrm>
        </p:spPr>
        <p:txBody>
          <a:bodyPr/>
          <a:lstStyle/>
          <a:p>
            <a:r>
              <a:rPr lang="nl-NL" dirty="0"/>
              <a:t>Presentatoren:</a:t>
            </a:r>
          </a:p>
          <a:p>
            <a:r>
              <a:rPr lang="nl-NL" dirty="0"/>
              <a:t>Karen Stoffels-Montfoort (NVVK)</a:t>
            </a:r>
          </a:p>
          <a:p>
            <a:r>
              <a:rPr lang="nl-NL" dirty="0" err="1"/>
              <a:t>PaulinE</a:t>
            </a:r>
            <a:r>
              <a:rPr lang="nl-NL" dirty="0"/>
              <a:t> de wit-van SCHIE (RVR/Bureau Wsnp)</a:t>
            </a:r>
          </a:p>
          <a:p>
            <a:endParaRPr lang="nl-NL" dirty="0"/>
          </a:p>
        </p:txBody>
      </p:sp>
      <p:sp>
        <p:nvSpPr>
          <p:cNvPr id="4" name="Tijdelijke aanduiding voor tekst 3">
            <a:extLst>
              <a:ext uri="{FF2B5EF4-FFF2-40B4-BE49-F238E27FC236}">
                <a16:creationId xmlns:a16="http://schemas.microsoft.com/office/drawing/2014/main" id="{20CA0543-3A24-5140-A0EC-9E0A2297C388}"/>
              </a:ext>
            </a:extLst>
          </p:cNvPr>
          <p:cNvSpPr>
            <a:spLocks noGrp="1"/>
          </p:cNvSpPr>
          <p:nvPr>
            <p:ph type="body" sz="quarter" idx="14"/>
          </p:nvPr>
        </p:nvSpPr>
        <p:spPr>
          <a:xfrm>
            <a:off x="690410" y="2584660"/>
            <a:ext cx="8794784" cy="512763"/>
          </a:xfrm>
        </p:spPr>
        <p:txBody>
          <a:bodyPr/>
          <a:lstStyle/>
          <a:p>
            <a:pPr marL="285750" indent="-285750">
              <a:buClr>
                <a:srgbClr val="C86432"/>
              </a:buClr>
              <a:buFont typeface="Arial" panose="020B0604020202020204" pitchFamily="34" charset="0"/>
              <a:buChar char="•"/>
            </a:pPr>
            <a:r>
              <a:rPr lang="nl-NL" sz="2000" dirty="0"/>
              <a:t>Wijzigingen </a:t>
            </a:r>
            <a:r>
              <a:rPr lang="nl-NL" sz="2000" dirty="0" err="1"/>
              <a:t>Vtlb</a:t>
            </a:r>
            <a:r>
              <a:rPr lang="nl-NL" sz="2000" dirty="0"/>
              <a:t>-calculator, uitdraai en </a:t>
            </a:r>
            <a:r>
              <a:rPr lang="nl-NL" sz="2000" dirty="0" err="1"/>
              <a:t>Vtlb</a:t>
            </a:r>
            <a:r>
              <a:rPr lang="nl-NL" sz="2000" dirty="0"/>
              <a:t>-rapport per 1.7.2022</a:t>
            </a:r>
          </a:p>
          <a:p>
            <a:pPr marL="285750" indent="-285750">
              <a:buClr>
                <a:srgbClr val="C86432"/>
              </a:buClr>
              <a:buFont typeface="Arial" panose="020B0604020202020204" pitchFamily="34" charset="0"/>
              <a:buChar char="•"/>
            </a:pPr>
            <a:r>
              <a:rPr lang="nl-NL" sz="2000" dirty="0" err="1"/>
              <a:t>Vtlb</a:t>
            </a:r>
            <a:r>
              <a:rPr lang="nl-NL" sz="2000" dirty="0"/>
              <a:t>-berekening bij ‘inkomen partner onbekend’</a:t>
            </a:r>
          </a:p>
          <a:p>
            <a:pPr marL="285750" indent="-285750">
              <a:buClr>
                <a:srgbClr val="C86432"/>
              </a:buClr>
              <a:buFont typeface="Arial" panose="020B0604020202020204" pitchFamily="34" charset="0"/>
              <a:buChar char="•"/>
            </a:pPr>
            <a:r>
              <a:rPr lang="nl-NL" sz="2000" dirty="0" err="1"/>
              <a:t>Webversie</a:t>
            </a:r>
            <a:r>
              <a:rPr lang="nl-NL" sz="2000" dirty="0"/>
              <a:t> </a:t>
            </a:r>
            <a:r>
              <a:rPr lang="nl-NL" sz="2000" dirty="0" err="1"/>
              <a:t>Vtlb</a:t>
            </a:r>
            <a:r>
              <a:rPr lang="nl-NL" sz="2000" dirty="0"/>
              <a:t>-rapport</a:t>
            </a:r>
            <a:endParaRPr lang="nl-NL" dirty="0"/>
          </a:p>
          <a:p>
            <a:endParaRPr lang="nl-NL" dirty="0"/>
          </a:p>
          <a:p>
            <a:r>
              <a:rPr lang="nl-NL" dirty="0"/>
              <a:t> </a:t>
            </a:r>
          </a:p>
          <a:p>
            <a:endParaRPr lang="nl-NL" dirty="0"/>
          </a:p>
        </p:txBody>
      </p:sp>
      <p:pic>
        <p:nvPicPr>
          <p:cNvPr id="8" name="Afbeelding 7">
            <a:extLst>
              <a:ext uri="{FF2B5EF4-FFF2-40B4-BE49-F238E27FC236}">
                <a16:creationId xmlns:a16="http://schemas.microsoft.com/office/drawing/2014/main" id="{CAEC5C68-8F0D-3151-82CA-24DA51671F96}"/>
              </a:ext>
            </a:extLst>
          </p:cNvPr>
          <p:cNvPicPr>
            <a:picLocks noChangeAspect="1"/>
          </p:cNvPicPr>
          <p:nvPr/>
        </p:nvPicPr>
        <p:blipFill>
          <a:blip r:embed="rId2"/>
          <a:stretch>
            <a:fillRect/>
          </a:stretch>
        </p:blipFill>
        <p:spPr>
          <a:xfrm>
            <a:off x="6557615" y="177985"/>
            <a:ext cx="5447343" cy="672907"/>
          </a:xfrm>
          <a:prstGeom prst="rect">
            <a:avLst/>
          </a:prstGeom>
        </p:spPr>
      </p:pic>
      <p:sp>
        <p:nvSpPr>
          <p:cNvPr id="5" name="Tijdelijke aanduiding voor dianummer 4">
            <a:extLst>
              <a:ext uri="{FF2B5EF4-FFF2-40B4-BE49-F238E27FC236}">
                <a16:creationId xmlns:a16="http://schemas.microsoft.com/office/drawing/2014/main" id="{81A09DE6-415A-8998-EE53-974F69590D33}"/>
              </a:ext>
            </a:extLst>
          </p:cNvPr>
          <p:cNvSpPr>
            <a:spLocks noGrp="1"/>
          </p:cNvSpPr>
          <p:nvPr>
            <p:ph type="sldNum" sz="quarter" idx="12"/>
          </p:nvPr>
        </p:nvSpPr>
        <p:spPr/>
        <p:txBody>
          <a:bodyPr/>
          <a:lstStyle/>
          <a:p>
            <a:fld id="{08AB70BE-1769-45B8-85A6-0C837432C7E6}" type="slidenum">
              <a:rPr lang="en-US" smtClean="0"/>
              <a:t>1</a:t>
            </a:fld>
            <a:endParaRPr lang="en-US"/>
          </a:p>
        </p:txBody>
      </p:sp>
    </p:spTree>
    <p:extLst>
      <p:ext uri="{BB962C8B-B14F-4D97-AF65-F5344CB8AC3E}">
        <p14:creationId xmlns:p14="http://schemas.microsoft.com/office/powerpoint/2010/main" val="74199765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196B420-D8AD-6441-9E31-8F31741664A4}"/>
              </a:ext>
            </a:extLst>
          </p:cNvPr>
          <p:cNvSpPr>
            <a:spLocks noGrp="1"/>
          </p:cNvSpPr>
          <p:nvPr>
            <p:ph type="title"/>
          </p:nvPr>
        </p:nvSpPr>
        <p:spPr>
          <a:xfrm>
            <a:off x="690410" y="1350008"/>
            <a:ext cx="10202248" cy="1221005"/>
          </a:xfrm>
        </p:spPr>
        <p:txBody>
          <a:bodyPr>
            <a:normAutofit/>
          </a:bodyPr>
          <a:lstStyle/>
          <a:p>
            <a:r>
              <a:rPr lang="nl-NL" dirty="0">
                <a:ea typeface="Calibri" panose="020F0502020204030204" pitchFamily="34" charset="0"/>
                <a:cs typeface="Times New Roman" panose="02020603050405020304" pitchFamily="18" charset="0"/>
              </a:rPr>
              <a:t>Bereken afdracht bij inkomen per 4 weken</a:t>
            </a:r>
            <a:endParaRPr lang="nl-NL" dirty="0">
              <a:cs typeface="Times New Roman" panose="02020603050405020304" pitchFamily="18" charset="0"/>
            </a:endParaRPr>
          </a:p>
        </p:txBody>
      </p:sp>
      <p:sp>
        <p:nvSpPr>
          <p:cNvPr id="3" name="Tijdelijke aanduiding voor inhoud 2">
            <a:extLst>
              <a:ext uri="{FF2B5EF4-FFF2-40B4-BE49-F238E27FC236}">
                <a16:creationId xmlns:a16="http://schemas.microsoft.com/office/drawing/2014/main" id="{C4E25117-2773-084E-9FC2-059E84ED1768}"/>
              </a:ext>
            </a:extLst>
          </p:cNvPr>
          <p:cNvSpPr>
            <a:spLocks noGrp="1"/>
          </p:cNvSpPr>
          <p:nvPr>
            <p:ph sz="quarter" idx="13"/>
          </p:nvPr>
        </p:nvSpPr>
        <p:spPr>
          <a:xfrm>
            <a:off x="906532" y="4191709"/>
            <a:ext cx="10177196" cy="501041"/>
          </a:xfrm>
        </p:spPr>
        <p:txBody>
          <a:bodyPr/>
          <a:lstStyle/>
          <a:p>
            <a:r>
              <a:rPr lang="nl-NL" dirty="0"/>
              <a:t> </a:t>
            </a:r>
          </a:p>
          <a:p>
            <a:endParaRPr lang="nl-NL" dirty="0"/>
          </a:p>
        </p:txBody>
      </p:sp>
      <p:sp>
        <p:nvSpPr>
          <p:cNvPr id="4" name="Tijdelijke aanduiding voor tekst 3">
            <a:extLst>
              <a:ext uri="{FF2B5EF4-FFF2-40B4-BE49-F238E27FC236}">
                <a16:creationId xmlns:a16="http://schemas.microsoft.com/office/drawing/2014/main" id="{20CA0543-3A24-5140-A0EC-9E0A2297C388}"/>
              </a:ext>
            </a:extLst>
          </p:cNvPr>
          <p:cNvSpPr>
            <a:spLocks noGrp="1"/>
          </p:cNvSpPr>
          <p:nvPr>
            <p:ph type="body" sz="quarter" idx="14"/>
          </p:nvPr>
        </p:nvSpPr>
        <p:spPr>
          <a:xfrm>
            <a:off x="690410" y="2571013"/>
            <a:ext cx="9825190" cy="4153127"/>
          </a:xfrm>
        </p:spPr>
        <p:txBody>
          <a:bodyPr/>
          <a:lstStyle/>
          <a:p>
            <a:pPr marL="342900" indent="-342900">
              <a:buClr>
                <a:srgbClr val="C86432"/>
              </a:buClr>
              <a:buFont typeface="Arial" panose="020B0604020202020204" pitchFamily="34" charset="0"/>
              <a:buChar char="•"/>
            </a:pPr>
            <a:r>
              <a:rPr lang="nl-NL" sz="2000" dirty="0"/>
              <a:t>De uitdraai van de </a:t>
            </a:r>
            <a:r>
              <a:rPr lang="nl-NL" sz="2000" dirty="0" err="1"/>
              <a:t>Vtlb</a:t>
            </a:r>
            <a:r>
              <a:rPr lang="nl-NL" sz="2000" dirty="0"/>
              <a:t>-calculator geeft een vrij te laten bedrag per maand</a:t>
            </a:r>
          </a:p>
          <a:p>
            <a:pPr marL="342900" indent="-342900">
              <a:buClr>
                <a:srgbClr val="C86432"/>
              </a:buClr>
              <a:buFont typeface="Arial" panose="020B0604020202020204" pitchFamily="34" charset="0"/>
              <a:buChar char="•"/>
            </a:pPr>
            <a:r>
              <a:rPr lang="nl-NL" sz="2000" dirty="0"/>
              <a:t>Indien inkomen per 4 weken, </a:t>
            </a:r>
            <a:r>
              <a:rPr lang="nl-NL" sz="2000" dirty="0" err="1"/>
              <a:t>Vtlb</a:t>
            </a:r>
            <a:r>
              <a:rPr lang="nl-NL" sz="2000" dirty="0"/>
              <a:t> omrekenen naar bedrag per 4 weken</a:t>
            </a:r>
          </a:p>
          <a:p>
            <a:pPr marL="342900" indent="-342900">
              <a:buClr>
                <a:srgbClr val="C86432"/>
              </a:buClr>
              <a:buFont typeface="Arial" panose="020B0604020202020204" pitchFamily="34" charset="0"/>
              <a:buChar char="•"/>
            </a:pPr>
            <a:r>
              <a:rPr lang="nl-NL" sz="2000" dirty="0"/>
              <a:t>Hoe? Vermenigvuldig het berekende </a:t>
            </a:r>
            <a:r>
              <a:rPr lang="nl-NL" sz="2000" dirty="0" err="1"/>
              <a:t>Vtlb</a:t>
            </a:r>
            <a:r>
              <a:rPr lang="nl-NL" sz="2000" dirty="0"/>
              <a:t> met 12, en deel dat vervolgens door 13</a:t>
            </a:r>
          </a:p>
          <a:p>
            <a:pPr marL="342900" indent="-342900">
              <a:buClr>
                <a:srgbClr val="C86432"/>
              </a:buClr>
              <a:buFont typeface="Arial" panose="020B0604020202020204" pitchFamily="34" charset="0"/>
              <a:buChar char="•"/>
            </a:pPr>
            <a:r>
              <a:rPr lang="nl-NL" sz="2000" dirty="0"/>
              <a:t>De schuldenaar draagt dan 13 keer af in een kalenderjaar</a:t>
            </a:r>
          </a:p>
          <a:p>
            <a:pPr marL="342900" indent="-342900">
              <a:buClr>
                <a:srgbClr val="C86432"/>
              </a:buClr>
              <a:buFont typeface="Arial" panose="020B0604020202020204" pitchFamily="34" charset="0"/>
              <a:buChar char="•"/>
            </a:pPr>
            <a:r>
              <a:rPr lang="nl-NL" sz="2000" dirty="0"/>
              <a:t>Als sprake is van bewind of budgetbeheer is omrekening meestal niet nodig, omdat dan een wekelijks of maandelijks leefgeld verstrekt kan worden. De 13 periodes leiden dan meestal niet tot problemen in betaling van vaste lasten</a:t>
            </a:r>
          </a:p>
          <a:p>
            <a:pPr marL="285750" indent="-285750">
              <a:buFont typeface="Arial" panose="020B0604020202020204" pitchFamily="34" charset="0"/>
              <a:buChar char="•"/>
            </a:pPr>
            <a:endParaRPr lang="nl-NL" dirty="0"/>
          </a:p>
          <a:p>
            <a:endParaRPr lang="nl-NL" dirty="0"/>
          </a:p>
          <a:p>
            <a:endParaRPr lang="nl-NL" dirty="0"/>
          </a:p>
          <a:p>
            <a:endParaRPr lang="nl-NL" dirty="0"/>
          </a:p>
          <a:p>
            <a:r>
              <a:rPr lang="nl-NL" dirty="0"/>
              <a:t> </a:t>
            </a:r>
          </a:p>
          <a:p>
            <a:endParaRPr lang="nl-NL" dirty="0"/>
          </a:p>
        </p:txBody>
      </p:sp>
      <p:pic>
        <p:nvPicPr>
          <p:cNvPr id="5" name="Afbeelding 4">
            <a:extLst>
              <a:ext uri="{FF2B5EF4-FFF2-40B4-BE49-F238E27FC236}">
                <a16:creationId xmlns:a16="http://schemas.microsoft.com/office/drawing/2014/main" id="{82E70329-5B90-1F78-903D-AC60254B9DFF}"/>
              </a:ext>
            </a:extLst>
          </p:cNvPr>
          <p:cNvPicPr>
            <a:picLocks noChangeAspect="1"/>
          </p:cNvPicPr>
          <p:nvPr/>
        </p:nvPicPr>
        <p:blipFill>
          <a:blip r:embed="rId3"/>
          <a:stretch>
            <a:fillRect/>
          </a:stretch>
        </p:blipFill>
        <p:spPr>
          <a:xfrm>
            <a:off x="6557615" y="177985"/>
            <a:ext cx="5447343" cy="672907"/>
          </a:xfrm>
          <a:prstGeom prst="rect">
            <a:avLst/>
          </a:prstGeom>
        </p:spPr>
      </p:pic>
      <p:sp>
        <p:nvSpPr>
          <p:cNvPr id="6" name="Tijdelijke aanduiding voor dianummer 5">
            <a:extLst>
              <a:ext uri="{FF2B5EF4-FFF2-40B4-BE49-F238E27FC236}">
                <a16:creationId xmlns:a16="http://schemas.microsoft.com/office/drawing/2014/main" id="{E217934D-3056-4EC8-E8E8-7F737728EA06}"/>
              </a:ext>
            </a:extLst>
          </p:cNvPr>
          <p:cNvSpPr>
            <a:spLocks noGrp="1"/>
          </p:cNvSpPr>
          <p:nvPr>
            <p:ph type="sldNum" sz="quarter" idx="12"/>
          </p:nvPr>
        </p:nvSpPr>
        <p:spPr/>
        <p:txBody>
          <a:bodyPr/>
          <a:lstStyle/>
          <a:p>
            <a:fld id="{08AB70BE-1769-45B8-85A6-0C837432C7E6}" type="slidenum">
              <a:rPr lang="en-US" smtClean="0"/>
              <a:t>10</a:t>
            </a:fld>
            <a:endParaRPr lang="en-US"/>
          </a:p>
        </p:txBody>
      </p:sp>
    </p:spTree>
    <p:extLst>
      <p:ext uri="{BB962C8B-B14F-4D97-AF65-F5344CB8AC3E}">
        <p14:creationId xmlns:p14="http://schemas.microsoft.com/office/powerpoint/2010/main" val="2811818502"/>
      </p:ext>
    </p:extLst>
  </p:cSld>
  <p:clrMapOvr>
    <a:overrideClrMapping bg1="lt1" tx1="dk1" bg2="lt2" tx2="dk2" accent1="accent1" accent2="accent2" accent3="accent3" accent4="accent4" accent5="accent5" accent6="accent6" hlink="hlink" folHlink="folHlink"/>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B49272E-D06E-19E1-58B2-8D1D4886F86A}"/>
              </a:ext>
            </a:extLst>
          </p:cNvPr>
          <p:cNvSpPr>
            <a:spLocks noGrp="1"/>
          </p:cNvSpPr>
          <p:nvPr>
            <p:ph type="title"/>
          </p:nvPr>
        </p:nvSpPr>
        <p:spPr>
          <a:xfrm>
            <a:off x="739588" y="1286579"/>
            <a:ext cx="9914859" cy="1329004"/>
          </a:xfrm>
        </p:spPr>
        <p:txBody>
          <a:bodyPr/>
          <a:lstStyle/>
          <a:p>
            <a:r>
              <a:rPr lang="nl-NL" dirty="0">
                <a:ea typeface="Calibri" panose="020F0502020204030204" pitchFamily="34" charset="0"/>
                <a:cs typeface="Times New Roman" panose="02020603050405020304" pitchFamily="18" charset="0"/>
              </a:rPr>
              <a:t>Berekening </a:t>
            </a:r>
            <a:r>
              <a:rPr lang="nl-NL" dirty="0" err="1">
                <a:ea typeface="Calibri" panose="020F0502020204030204" pitchFamily="34" charset="0"/>
                <a:cs typeface="Times New Roman" panose="02020603050405020304" pitchFamily="18" charset="0"/>
              </a:rPr>
              <a:t>Vtlb</a:t>
            </a:r>
            <a:r>
              <a:rPr lang="nl-NL" dirty="0">
                <a:ea typeface="Calibri" panose="020F0502020204030204" pitchFamily="34" charset="0"/>
                <a:cs typeface="Times New Roman" panose="02020603050405020304" pitchFamily="18" charset="0"/>
              </a:rPr>
              <a:t> als één partner langdurig in instelling is opgenomen</a:t>
            </a:r>
            <a:endParaRPr lang="nl-NL" dirty="0"/>
          </a:p>
        </p:txBody>
      </p:sp>
      <p:sp>
        <p:nvSpPr>
          <p:cNvPr id="3" name="Tijdelijke aanduiding voor inhoud 2">
            <a:extLst>
              <a:ext uri="{FF2B5EF4-FFF2-40B4-BE49-F238E27FC236}">
                <a16:creationId xmlns:a16="http://schemas.microsoft.com/office/drawing/2014/main" id="{A8BD6634-B203-FCE2-F437-E367301E9B76}"/>
              </a:ext>
            </a:extLst>
          </p:cNvPr>
          <p:cNvSpPr>
            <a:spLocks noGrp="1"/>
          </p:cNvSpPr>
          <p:nvPr>
            <p:ph idx="1"/>
          </p:nvPr>
        </p:nvSpPr>
        <p:spPr>
          <a:xfrm>
            <a:off x="739588" y="2414414"/>
            <a:ext cx="9914860" cy="3656007"/>
          </a:xfrm>
        </p:spPr>
        <p:txBody>
          <a:bodyPr/>
          <a:lstStyle/>
          <a:p>
            <a:pPr marL="342900" indent="-342900"/>
            <a:endParaRPr lang="nl-NL" spc="100" dirty="0">
              <a:solidFill>
                <a:srgbClr val="C86432"/>
              </a:solidFill>
            </a:endParaRPr>
          </a:p>
          <a:p>
            <a:pPr marL="342900" indent="-342900">
              <a:buClr>
                <a:srgbClr val="C86432"/>
              </a:buClr>
            </a:pPr>
            <a:r>
              <a:rPr lang="nl-NL" spc="100" dirty="0">
                <a:solidFill>
                  <a:srgbClr val="C86432"/>
                </a:solidFill>
              </a:rPr>
              <a:t>Paar waarvan één partner is opgenomen in een inrichting</a:t>
            </a:r>
          </a:p>
          <a:p>
            <a:pPr marL="342900" indent="-342900">
              <a:buClr>
                <a:srgbClr val="C86432"/>
              </a:buClr>
            </a:pPr>
            <a:r>
              <a:rPr lang="nl-NL" spc="100" dirty="0">
                <a:solidFill>
                  <a:srgbClr val="C86432"/>
                </a:solidFill>
              </a:rPr>
              <a:t>Uitgaan van </a:t>
            </a:r>
            <a:r>
              <a:rPr lang="nl-NL" spc="100" dirty="0" err="1">
                <a:solidFill>
                  <a:srgbClr val="C86432"/>
                </a:solidFill>
              </a:rPr>
              <a:t>Vtlb</a:t>
            </a:r>
            <a:r>
              <a:rPr lang="nl-NL" spc="100" dirty="0">
                <a:solidFill>
                  <a:srgbClr val="C86432"/>
                </a:solidFill>
              </a:rPr>
              <a:t>-berekening norm voor paar, niet in een inrichting</a:t>
            </a:r>
          </a:p>
          <a:p>
            <a:pPr marL="342900" indent="-342900">
              <a:buClr>
                <a:srgbClr val="C86432"/>
              </a:buClr>
            </a:pPr>
            <a:r>
              <a:rPr lang="nl-NL" spc="100" dirty="0">
                <a:solidFill>
                  <a:srgbClr val="C86432"/>
                </a:solidFill>
              </a:rPr>
              <a:t>Het bedrag van de (lage) eigen bijdrage wordt opgenomen als “overige correctie” bij de partner die het betreft</a:t>
            </a:r>
          </a:p>
          <a:p>
            <a:pPr marL="342900" indent="-342900">
              <a:buClr>
                <a:srgbClr val="C86432"/>
              </a:buClr>
            </a:pPr>
            <a:r>
              <a:rPr lang="nl-NL" spc="100" dirty="0">
                <a:solidFill>
                  <a:srgbClr val="C86432"/>
                </a:solidFill>
              </a:rPr>
              <a:t>Nieuw: de verplichting om na 6 maanden beide schuldenaren als alleenstaanden aan te merken is per 1 juli 2022 vervallen</a:t>
            </a:r>
          </a:p>
          <a:p>
            <a:endParaRPr lang="nl-NL" dirty="0"/>
          </a:p>
        </p:txBody>
      </p:sp>
      <p:pic>
        <p:nvPicPr>
          <p:cNvPr id="4" name="Afbeelding 3">
            <a:extLst>
              <a:ext uri="{FF2B5EF4-FFF2-40B4-BE49-F238E27FC236}">
                <a16:creationId xmlns:a16="http://schemas.microsoft.com/office/drawing/2014/main" id="{C26E9B54-7006-475A-62C3-44D152EFF7B0}"/>
              </a:ext>
            </a:extLst>
          </p:cNvPr>
          <p:cNvPicPr>
            <a:picLocks noChangeAspect="1"/>
          </p:cNvPicPr>
          <p:nvPr/>
        </p:nvPicPr>
        <p:blipFill>
          <a:blip r:embed="rId2"/>
          <a:stretch>
            <a:fillRect/>
          </a:stretch>
        </p:blipFill>
        <p:spPr>
          <a:xfrm>
            <a:off x="6557615" y="177985"/>
            <a:ext cx="5447343" cy="672907"/>
          </a:xfrm>
          <a:prstGeom prst="rect">
            <a:avLst/>
          </a:prstGeom>
        </p:spPr>
      </p:pic>
      <p:sp>
        <p:nvSpPr>
          <p:cNvPr id="5" name="Tijdelijke aanduiding voor dianummer 4">
            <a:extLst>
              <a:ext uri="{FF2B5EF4-FFF2-40B4-BE49-F238E27FC236}">
                <a16:creationId xmlns:a16="http://schemas.microsoft.com/office/drawing/2014/main" id="{185F9F6E-2FD3-BCC8-5BC3-6F0A483DB684}"/>
              </a:ext>
            </a:extLst>
          </p:cNvPr>
          <p:cNvSpPr>
            <a:spLocks noGrp="1"/>
          </p:cNvSpPr>
          <p:nvPr>
            <p:ph type="sldNum" sz="quarter" idx="12"/>
          </p:nvPr>
        </p:nvSpPr>
        <p:spPr/>
        <p:txBody>
          <a:bodyPr/>
          <a:lstStyle/>
          <a:p>
            <a:fld id="{08AB70BE-1769-45B8-85A6-0C837432C7E6}" type="slidenum">
              <a:rPr lang="en-US" smtClean="0"/>
              <a:t>11</a:t>
            </a:fld>
            <a:endParaRPr lang="en-US"/>
          </a:p>
        </p:txBody>
      </p:sp>
    </p:spTree>
    <p:extLst>
      <p:ext uri="{BB962C8B-B14F-4D97-AF65-F5344CB8AC3E}">
        <p14:creationId xmlns:p14="http://schemas.microsoft.com/office/powerpoint/2010/main" val="213147630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196B420-D8AD-6441-9E31-8F31741664A4}"/>
              </a:ext>
            </a:extLst>
          </p:cNvPr>
          <p:cNvSpPr>
            <a:spLocks noGrp="1"/>
          </p:cNvSpPr>
          <p:nvPr>
            <p:ph type="title"/>
          </p:nvPr>
        </p:nvSpPr>
        <p:spPr>
          <a:xfrm>
            <a:off x="690410" y="1350008"/>
            <a:ext cx="10202248" cy="1221005"/>
          </a:xfrm>
        </p:spPr>
        <p:txBody>
          <a:bodyPr>
            <a:normAutofit/>
          </a:bodyPr>
          <a:lstStyle/>
          <a:p>
            <a:r>
              <a:rPr lang="nl-NL" dirty="0">
                <a:ea typeface="Calibri" panose="020F0502020204030204" pitchFamily="34" charset="0"/>
                <a:cs typeface="Times New Roman" panose="02020603050405020304" pitchFamily="18" charset="0"/>
              </a:rPr>
              <a:t>WIEG en wet betaald ouderschapsverlof (oud)</a:t>
            </a:r>
            <a:endParaRPr lang="nl-NL" dirty="0">
              <a:cs typeface="Times New Roman" panose="02020603050405020304" pitchFamily="18" charset="0"/>
            </a:endParaRPr>
          </a:p>
        </p:txBody>
      </p:sp>
      <p:sp>
        <p:nvSpPr>
          <p:cNvPr id="3" name="Tijdelijke aanduiding voor inhoud 2">
            <a:extLst>
              <a:ext uri="{FF2B5EF4-FFF2-40B4-BE49-F238E27FC236}">
                <a16:creationId xmlns:a16="http://schemas.microsoft.com/office/drawing/2014/main" id="{C4E25117-2773-084E-9FC2-059E84ED1768}"/>
              </a:ext>
            </a:extLst>
          </p:cNvPr>
          <p:cNvSpPr>
            <a:spLocks noGrp="1"/>
          </p:cNvSpPr>
          <p:nvPr>
            <p:ph sz="quarter" idx="13"/>
          </p:nvPr>
        </p:nvSpPr>
        <p:spPr>
          <a:xfrm>
            <a:off x="906532" y="4191709"/>
            <a:ext cx="10177196" cy="501041"/>
          </a:xfrm>
        </p:spPr>
        <p:txBody>
          <a:bodyPr/>
          <a:lstStyle/>
          <a:p>
            <a:r>
              <a:rPr lang="nl-NL" dirty="0"/>
              <a:t> </a:t>
            </a:r>
          </a:p>
          <a:p>
            <a:endParaRPr lang="nl-NL" dirty="0"/>
          </a:p>
        </p:txBody>
      </p:sp>
      <p:sp>
        <p:nvSpPr>
          <p:cNvPr id="4" name="Tijdelijke aanduiding voor tekst 3">
            <a:extLst>
              <a:ext uri="{FF2B5EF4-FFF2-40B4-BE49-F238E27FC236}">
                <a16:creationId xmlns:a16="http://schemas.microsoft.com/office/drawing/2014/main" id="{20CA0543-3A24-5140-A0EC-9E0A2297C388}"/>
              </a:ext>
            </a:extLst>
          </p:cNvPr>
          <p:cNvSpPr>
            <a:spLocks noGrp="1"/>
          </p:cNvSpPr>
          <p:nvPr>
            <p:ph type="body" sz="quarter" idx="14"/>
          </p:nvPr>
        </p:nvSpPr>
        <p:spPr>
          <a:xfrm>
            <a:off x="690410" y="2571013"/>
            <a:ext cx="9825190" cy="4153127"/>
          </a:xfrm>
        </p:spPr>
        <p:txBody>
          <a:bodyPr/>
          <a:lstStyle/>
          <a:p>
            <a:pPr>
              <a:buClr>
                <a:srgbClr val="C86432"/>
              </a:buClr>
            </a:pPr>
            <a:r>
              <a:rPr lang="nl-NL" sz="2000" dirty="0"/>
              <a:t>WIEG = wet invoering extra geboorteverlof, voor partners</a:t>
            </a:r>
          </a:p>
          <a:p>
            <a:pPr marL="342900" indent="-342900">
              <a:buClr>
                <a:srgbClr val="C86432"/>
              </a:buClr>
              <a:buFont typeface="Arial" panose="020B0604020202020204" pitchFamily="34" charset="0"/>
              <a:buChar char="•"/>
            </a:pPr>
            <a:r>
              <a:rPr lang="nl-NL" sz="2000" dirty="0"/>
              <a:t>1 week volledig doorbetaald verlof</a:t>
            </a:r>
          </a:p>
          <a:p>
            <a:pPr marL="342900" indent="-342900">
              <a:buClr>
                <a:srgbClr val="C86432"/>
              </a:buClr>
              <a:buFont typeface="Arial" panose="020B0604020202020204" pitchFamily="34" charset="0"/>
              <a:buChar char="•"/>
            </a:pPr>
            <a:r>
              <a:rPr lang="nl-NL" sz="2000" dirty="0"/>
              <a:t>5 weken aanvullend geboorteverlof, men krijgt via het UWV 70% van salaris doorbetaald</a:t>
            </a:r>
          </a:p>
          <a:p>
            <a:pPr marL="342900" indent="-342900">
              <a:buClr>
                <a:srgbClr val="C86432"/>
              </a:buClr>
              <a:buFont typeface="Arial" panose="020B0604020202020204" pitchFamily="34" charset="0"/>
              <a:buChar char="•"/>
            </a:pPr>
            <a:r>
              <a:rPr lang="nl-NL" sz="2000" dirty="0"/>
              <a:t>Op te nemen binnen 6 maanden na geboorte kind </a:t>
            </a:r>
          </a:p>
          <a:p>
            <a:pPr marL="342900" indent="-342900">
              <a:buClr>
                <a:srgbClr val="C86432"/>
              </a:buClr>
              <a:buFont typeface="Arial" panose="020B0604020202020204" pitchFamily="34" charset="0"/>
              <a:buChar char="•"/>
            </a:pPr>
            <a:r>
              <a:rPr lang="nl-NL" sz="2000" dirty="0"/>
              <a:t>Geldt alleen voor mensen in loondienst</a:t>
            </a:r>
          </a:p>
          <a:p>
            <a:pPr>
              <a:buClr>
                <a:srgbClr val="C86432"/>
              </a:buClr>
            </a:pPr>
            <a:endParaRPr lang="nl-NL" sz="2000" dirty="0"/>
          </a:p>
          <a:p>
            <a:pPr marL="342900" indent="-342900">
              <a:buClr>
                <a:srgbClr val="C86432"/>
              </a:buClr>
              <a:buFont typeface="Arial" panose="020B0604020202020204" pitchFamily="34" charset="0"/>
              <a:buChar char="•"/>
            </a:pPr>
            <a:r>
              <a:rPr lang="nl-NL" sz="2000" dirty="0"/>
              <a:t>In rapport: inkomsten die men derft hoeven niet gecompenseerd te worden</a:t>
            </a:r>
          </a:p>
          <a:p>
            <a:endParaRPr lang="nl-NL" dirty="0"/>
          </a:p>
          <a:p>
            <a:endParaRPr lang="nl-NL" dirty="0"/>
          </a:p>
          <a:p>
            <a:endParaRPr lang="nl-NL" dirty="0"/>
          </a:p>
          <a:p>
            <a:r>
              <a:rPr lang="nl-NL" dirty="0"/>
              <a:t> </a:t>
            </a:r>
          </a:p>
          <a:p>
            <a:endParaRPr lang="nl-NL" dirty="0"/>
          </a:p>
        </p:txBody>
      </p:sp>
      <p:pic>
        <p:nvPicPr>
          <p:cNvPr id="5" name="Afbeelding 4">
            <a:extLst>
              <a:ext uri="{FF2B5EF4-FFF2-40B4-BE49-F238E27FC236}">
                <a16:creationId xmlns:a16="http://schemas.microsoft.com/office/drawing/2014/main" id="{53C331A0-3367-51D4-2C44-4FED252E9B4A}"/>
              </a:ext>
            </a:extLst>
          </p:cNvPr>
          <p:cNvPicPr>
            <a:picLocks noChangeAspect="1"/>
          </p:cNvPicPr>
          <p:nvPr/>
        </p:nvPicPr>
        <p:blipFill>
          <a:blip r:embed="rId3"/>
          <a:stretch>
            <a:fillRect/>
          </a:stretch>
        </p:blipFill>
        <p:spPr>
          <a:xfrm>
            <a:off x="6557615" y="177985"/>
            <a:ext cx="5447343" cy="672907"/>
          </a:xfrm>
          <a:prstGeom prst="rect">
            <a:avLst/>
          </a:prstGeom>
        </p:spPr>
      </p:pic>
      <p:sp>
        <p:nvSpPr>
          <p:cNvPr id="6" name="Tijdelijke aanduiding voor dianummer 5">
            <a:extLst>
              <a:ext uri="{FF2B5EF4-FFF2-40B4-BE49-F238E27FC236}">
                <a16:creationId xmlns:a16="http://schemas.microsoft.com/office/drawing/2014/main" id="{896E6E05-97FE-4C90-32F3-03805BD1C08F}"/>
              </a:ext>
            </a:extLst>
          </p:cNvPr>
          <p:cNvSpPr>
            <a:spLocks noGrp="1"/>
          </p:cNvSpPr>
          <p:nvPr>
            <p:ph type="sldNum" sz="quarter" idx="12"/>
          </p:nvPr>
        </p:nvSpPr>
        <p:spPr/>
        <p:txBody>
          <a:bodyPr/>
          <a:lstStyle/>
          <a:p>
            <a:fld id="{08AB70BE-1769-45B8-85A6-0C837432C7E6}" type="slidenum">
              <a:rPr lang="en-US" smtClean="0"/>
              <a:t>12</a:t>
            </a:fld>
            <a:endParaRPr lang="en-US"/>
          </a:p>
        </p:txBody>
      </p:sp>
    </p:spTree>
    <p:extLst>
      <p:ext uri="{BB962C8B-B14F-4D97-AF65-F5344CB8AC3E}">
        <p14:creationId xmlns:p14="http://schemas.microsoft.com/office/powerpoint/2010/main" val="595286291"/>
      </p:ext>
    </p:extLst>
  </p:cSld>
  <p:clrMapOvr>
    <a:overrideClrMapping bg1="lt1" tx1="dk1" bg2="lt2" tx2="dk2" accent1="accent1" accent2="accent2" accent3="accent3" accent4="accent4" accent5="accent5" accent6="accent6" hlink="hlink" folHlink="folHlink"/>
  </p:clrMapOvr>
</p:sld>
</file>

<file path=ppt/slides/slide13.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196B420-D8AD-6441-9E31-8F31741664A4}"/>
              </a:ext>
            </a:extLst>
          </p:cNvPr>
          <p:cNvSpPr>
            <a:spLocks noGrp="1"/>
          </p:cNvSpPr>
          <p:nvPr>
            <p:ph type="title"/>
          </p:nvPr>
        </p:nvSpPr>
        <p:spPr>
          <a:xfrm>
            <a:off x="690410" y="1350008"/>
            <a:ext cx="10202248" cy="1221005"/>
          </a:xfrm>
        </p:spPr>
        <p:txBody>
          <a:bodyPr>
            <a:normAutofit/>
          </a:bodyPr>
          <a:lstStyle/>
          <a:p>
            <a:r>
              <a:rPr lang="nl-NL" dirty="0">
                <a:ea typeface="Calibri" panose="020F0502020204030204" pitchFamily="34" charset="0"/>
                <a:cs typeface="Times New Roman" panose="02020603050405020304" pitchFamily="18" charset="0"/>
              </a:rPr>
              <a:t>WIEG en Wet betaald ouderschapsverlof</a:t>
            </a:r>
            <a:endParaRPr lang="nl-NL" dirty="0">
              <a:cs typeface="Times New Roman" panose="02020603050405020304" pitchFamily="18" charset="0"/>
            </a:endParaRPr>
          </a:p>
        </p:txBody>
      </p:sp>
      <p:sp>
        <p:nvSpPr>
          <p:cNvPr id="3" name="Tijdelijke aanduiding voor inhoud 2">
            <a:extLst>
              <a:ext uri="{FF2B5EF4-FFF2-40B4-BE49-F238E27FC236}">
                <a16:creationId xmlns:a16="http://schemas.microsoft.com/office/drawing/2014/main" id="{C4E25117-2773-084E-9FC2-059E84ED1768}"/>
              </a:ext>
            </a:extLst>
          </p:cNvPr>
          <p:cNvSpPr>
            <a:spLocks noGrp="1"/>
          </p:cNvSpPr>
          <p:nvPr>
            <p:ph sz="quarter" idx="13"/>
          </p:nvPr>
        </p:nvSpPr>
        <p:spPr>
          <a:xfrm>
            <a:off x="906532" y="4191709"/>
            <a:ext cx="10177196" cy="501041"/>
          </a:xfrm>
        </p:spPr>
        <p:txBody>
          <a:bodyPr/>
          <a:lstStyle/>
          <a:p>
            <a:r>
              <a:rPr lang="nl-NL" dirty="0"/>
              <a:t> </a:t>
            </a:r>
          </a:p>
          <a:p>
            <a:endParaRPr lang="nl-NL" dirty="0"/>
          </a:p>
        </p:txBody>
      </p:sp>
      <p:sp>
        <p:nvSpPr>
          <p:cNvPr id="4" name="Tijdelijke aanduiding voor tekst 3">
            <a:extLst>
              <a:ext uri="{FF2B5EF4-FFF2-40B4-BE49-F238E27FC236}">
                <a16:creationId xmlns:a16="http://schemas.microsoft.com/office/drawing/2014/main" id="{20CA0543-3A24-5140-A0EC-9E0A2297C388}"/>
              </a:ext>
            </a:extLst>
          </p:cNvPr>
          <p:cNvSpPr>
            <a:spLocks noGrp="1"/>
          </p:cNvSpPr>
          <p:nvPr>
            <p:ph type="body" sz="quarter" idx="14"/>
          </p:nvPr>
        </p:nvSpPr>
        <p:spPr>
          <a:xfrm>
            <a:off x="690410" y="2571013"/>
            <a:ext cx="9825190" cy="4153127"/>
          </a:xfrm>
        </p:spPr>
        <p:txBody>
          <a:bodyPr/>
          <a:lstStyle/>
          <a:p>
            <a:pPr>
              <a:buClr>
                <a:srgbClr val="C86432"/>
              </a:buClr>
            </a:pPr>
            <a:r>
              <a:rPr lang="nl-NL" sz="2000" dirty="0"/>
              <a:t>Wet betaald ouderschapsverlof</a:t>
            </a:r>
          </a:p>
          <a:p>
            <a:pPr marL="342900" indent="-342900">
              <a:buClr>
                <a:srgbClr val="C86432"/>
              </a:buClr>
              <a:buFont typeface="Arial" panose="020B0604020202020204" pitchFamily="34" charset="0"/>
              <a:buChar char="•"/>
            </a:pPr>
            <a:r>
              <a:rPr lang="nl-NL" sz="2000" dirty="0"/>
              <a:t>Bestaand: 26 weken onbetaald ouderschapsverlof, op te nemen totdat het kind 8 jaar is</a:t>
            </a:r>
          </a:p>
          <a:p>
            <a:pPr marL="342900" indent="-342900">
              <a:buClr>
                <a:srgbClr val="C86432"/>
              </a:buClr>
              <a:buFont typeface="Arial" panose="020B0604020202020204" pitchFamily="34" charset="0"/>
              <a:buChar char="•"/>
            </a:pPr>
            <a:r>
              <a:rPr lang="nl-NL" sz="2000" b="1" u="sng" dirty="0"/>
              <a:t>Nieuw</a:t>
            </a:r>
            <a:r>
              <a:rPr lang="nl-NL" sz="2000" dirty="0"/>
              <a:t>: De eerste 9 weken zijn betaald, men krijgt via het UWV 70% van het dagloon doorbetaald. Op te nemen in het eerste levensjaar van het kind</a:t>
            </a:r>
          </a:p>
          <a:p>
            <a:pPr marL="342900" indent="-342900">
              <a:buClr>
                <a:srgbClr val="C86432"/>
              </a:buClr>
              <a:buFont typeface="Arial" panose="020B0604020202020204" pitchFamily="34" charset="0"/>
              <a:buChar char="•"/>
            </a:pPr>
            <a:r>
              <a:rPr lang="nl-NL" sz="2000" dirty="0"/>
              <a:t>Geldt voor beide partners, mits in loondienst</a:t>
            </a:r>
          </a:p>
          <a:p>
            <a:pPr>
              <a:buClr>
                <a:srgbClr val="C86432"/>
              </a:buClr>
            </a:pPr>
            <a:endParaRPr lang="nl-NL" sz="2000" dirty="0"/>
          </a:p>
          <a:p>
            <a:pPr marL="342900" indent="-342900">
              <a:buClr>
                <a:srgbClr val="C86432"/>
              </a:buClr>
              <a:buFont typeface="Arial" panose="020B0604020202020204" pitchFamily="34" charset="0"/>
              <a:buChar char="•"/>
            </a:pPr>
            <a:r>
              <a:rPr lang="nl-NL" sz="2000" dirty="0"/>
              <a:t>In rapport: </a:t>
            </a:r>
            <a:br>
              <a:rPr lang="nl-NL" sz="2000" dirty="0"/>
            </a:br>
            <a:r>
              <a:rPr lang="nl-NL" sz="2000" dirty="0"/>
              <a:t>mogelijke verlaging in afloscapaciteit moet wel  gecompenseerd worden</a:t>
            </a:r>
            <a:br>
              <a:rPr lang="nl-NL" sz="2000" dirty="0"/>
            </a:br>
            <a:endParaRPr lang="nl-NL" sz="2000" dirty="0"/>
          </a:p>
          <a:p>
            <a:endParaRPr lang="nl-NL" dirty="0"/>
          </a:p>
          <a:p>
            <a:endParaRPr lang="nl-NL" dirty="0"/>
          </a:p>
          <a:p>
            <a:endParaRPr lang="nl-NL" dirty="0"/>
          </a:p>
          <a:p>
            <a:r>
              <a:rPr lang="nl-NL" dirty="0"/>
              <a:t> </a:t>
            </a:r>
          </a:p>
          <a:p>
            <a:endParaRPr lang="nl-NL" dirty="0"/>
          </a:p>
        </p:txBody>
      </p:sp>
      <p:pic>
        <p:nvPicPr>
          <p:cNvPr id="5" name="Afbeelding 4">
            <a:extLst>
              <a:ext uri="{FF2B5EF4-FFF2-40B4-BE49-F238E27FC236}">
                <a16:creationId xmlns:a16="http://schemas.microsoft.com/office/drawing/2014/main" id="{E242D4EF-D436-D3E7-A0A1-023E1AC85C05}"/>
              </a:ext>
            </a:extLst>
          </p:cNvPr>
          <p:cNvPicPr>
            <a:picLocks noChangeAspect="1"/>
          </p:cNvPicPr>
          <p:nvPr/>
        </p:nvPicPr>
        <p:blipFill>
          <a:blip r:embed="rId3"/>
          <a:stretch>
            <a:fillRect/>
          </a:stretch>
        </p:blipFill>
        <p:spPr>
          <a:xfrm>
            <a:off x="6557615" y="177985"/>
            <a:ext cx="5447343" cy="672907"/>
          </a:xfrm>
          <a:prstGeom prst="rect">
            <a:avLst/>
          </a:prstGeom>
        </p:spPr>
      </p:pic>
      <p:sp>
        <p:nvSpPr>
          <p:cNvPr id="6" name="Tijdelijke aanduiding voor dianummer 5">
            <a:extLst>
              <a:ext uri="{FF2B5EF4-FFF2-40B4-BE49-F238E27FC236}">
                <a16:creationId xmlns:a16="http://schemas.microsoft.com/office/drawing/2014/main" id="{8CF56786-34C7-0B2F-BFFB-229C99934FF9}"/>
              </a:ext>
            </a:extLst>
          </p:cNvPr>
          <p:cNvSpPr>
            <a:spLocks noGrp="1"/>
          </p:cNvSpPr>
          <p:nvPr>
            <p:ph type="sldNum" sz="quarter" idx="12"/>
          </p:nvPr>
        </p:nvSpPr>
        <p:spPr/>
        <p:txBody>
          <a:bodyPr/>
          <a:lstStyle/>
          <a:p>
            <a:fld id="{08AB70BE-1769-45B8-85A6-0C837432C7E6}" type="slidenum">
              <a:rPr lang="en-US" smtClean="0"/>
              <a:t>13</a:t>
            </a:fld>
            <a:endParaRPr lang="en-US"/>
          </a:p>
        </p:txBody>
      </p:sp>
    </p:spTree>
    <p:extLst>
      <p:ext uri="{BB962C8B-B14F-4D97-AF65-F5344CB8AC3E}">
        <p14:creationId xmlns:p14="http://schemas.microsoft.com/office/powerpoint/2010/main" val="4097637272"/>
      </p:ext>
    </p:extLst>
  </p:cSld>
  <p:clrMapOvr>
    <a:overrideClrMapping bg1="lt1" tx1="dk1" bg2="lt2" tx2="dk2" accent1="accent1" accent2="accent2" accent3="accent3" accent4="accent4" accent5="accent5" accent6="accent6" hlink="hlink" folHlink="folHlink"/>
  </p:clrMapOvr>
</p:sld>
</file>

<file path=ppt/slides/slide14.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196B420-D8AD-6441-9E31-8F31741664A4}"/>
              </a:ext>
            </a:extLst>
          </p:cNvPr>
          <p:cNvSpPr>
            <a:spLocks noGrp="1"/>
          </p:cNvSpPr>
          <p:nvPr>
            <p:ph type="title"/>
          </p:nvPr>
        </p:nvSpPr>
        <p:spPr>
          <a:xfrm>
            <a:off x="690410" y="1350008"/>
            <a:ext cx="10202248" cy="1221005"/>
          </a:xfrm>
        </p:spPr>
        <p:txBody>
          <a:bodyPr>
            <a:normAutofit/>
          </a:bodyPr>
          <a:lstStyle/>
          <a:p>
            <a:r>
              <a:rPr lang="nl-NL" dirty="0">
                <a:ea typeface="Calibri" panose="020F0502020204030204" pitchFamily="34" charset="0"/>
                <a:cs typeface="Times New Roman" panose="02020603050405020304" pitchFamily="18" charset="0"/>
              </a:rPr>
              <a:t>Thuiswerkvergoeding</a:t>
            </a:r>
            <a:endParaRPr lang="nl-NL" dirty="0">
              <a:cs typeface="Times New Roman" panose="02020603050405020304" pitchFamily="18" charset="0"/>
            </a:endParaRPr>
          </a:p>
        </p:txBody>
      </p:sp>
      <p:sp>
        <p:nvSpPr>
          <p:cNvPr id="3" name="Tijdelijke aanduiding voor inhoud 2">
            <a:extLst>
              <a:ext uri="{FF2B5EF4-FFF2-40B4-BE49-F238E27FC236}">
                <a16:creationId xmlns:a16="http://schemas.microsoft.com/office/drawing/2014/main" id="{C4E25117-2773-084E-9FC2-059E84ED1768}"/>
              </a:ext>
            </a:extLst>
          </p:cNvPr>
          <p:cNvSpPr>
            <a:spLocks noGrp="1"/>
          </p:cNvSpPr>
          <p:nvPr>
            <p:ph sz="quarter" idx="13"/>
          </p:nvPr>
        </p:nvSpPr>
        <p:spPr>
          <a:xfrm>
            <a:off x="906532" y="4191709"/>
            <a:ext cx="10177196" cy="501041"/>
          </a:xfrm>
        </p:spPr>
        <p:txBody>
          <a:bodyPr/>
          <a:lstStyle/>
          <a:p>
            <a:r>
              <a:rPr lang="nl-NL" dirty="0"/>
              <a:t> </a:t>
            </a:r>
          </a:p>
          <a:p>
            <a:endParaRPr lang="nl-NL" dirty="0"/>
          </a:p>
        </p:txBody>
      </p:sp>
      <p:sp>
        <p:nvSpPr>
          <p:cNvPr id="4" name="Tijdelijke aanduiding voor tekst 3">
            <a:extLst>
              <a:ext uri="{FF2B5EF4-FFF2-40B4-BE49-F238E27FC236}">
                <a16:creationId xmlns:a16="http://schemas.microsoft.com/office/drawing/2014/main" id="{20CA0543-3A24-5140-A0EC-9E0A2297C388}"/>
              </a:ext>
            </a:extLst>
          </p:cNvPr>
          <p:cNvSpPr>
            <a:spLocks noGrp="1"/>
          </p:cNvSpPr>
          <p:nvPr>
            <p:ph type="body" sz="quarter" idx="14"/>
          </p:nvPr>
        </p:nvSpPr>
        <p:spPr>
          <a:xfrm>
            <a:off x="690410" y="2571013"/>
            <a:ext cx="9825190" cy="4153127"/>
          </a:xfrm>
        </p:spPr>
        <p:txBody>
          <a:bodyPr/>
          <a:lstStyle/>
          <a:p>
            <a:pPr marL="342900" indent="-342900">
              <a:buClr>
                <a:srgbClr val="C86432"/>
              </a:buClr>
              <a:buFont typeface="Arial" panose="020B0604020202020204" pitchFamily="34" charset="0"/>
              <a:buChar char="•"/>
            </a:pPr>
            <a:r>
              <a:rPr lang="nl-NL" sz="2000" dirty="0"/>
              <a:t>Sinds corona werken veel mensen (deels) thuis</a:t>
            </a:r>
          </a:p>
          <a:p>
            <a:pPr marL="342900" indent="-342900">
              <a:buClr>
                <a:srgbClr val="C86432"/>
              </a:buClr>
              <a:buFont typeface="Arial" panose="020B0604020202020204" pitchFamily="34" charset="0"/>
              <a:buChar char="•"/>
            </a:pPr>
            <a:r>
              <a:rPr lang="nl-NL" sz="2000" dirty="0"/>
              <a:t>Per 1 januari 2022 heeft kabinet een onbelaste vergoeding hiervoor ingesteld van € 2,- per thuisgewerkte dag</a:t>
            </a:r>
          </a:p>
          <a:p>
            <a:pPr marL="342900" indent="-342900">
              <a:buClr>
                <a:srgbClr val="C86432"/>
              </a:buClr>
              <a:buFont typeface="Arial" panose="020B0604020202020204" pitchFamily="34" charset="0"/>
              <a:buChar char="•"/>
            </a:pPr>
            <a:endParaRPr lang="nl-NL" sz="2000" dirty="0"/>
          </a:p>
          <a:p>
            <a:pPr marL="342900" indent="-342900">
              <a:buClr>
                <a:srgbClr val="C86432"/>
              </a:buClr>
              <a:buFont typeface="Arial" panose="020B0604020202020204" pitchFamily="34" charset="0"/>
              <a:buChar char="•"/>
            </a:pPr>
            <a:r>
              <a:rPr lang="nl-NL" sz="2000" dirty="0"/>
              <a:t>Rapport: correctie voor thuiswerken mogelijk, maar alleen als men de vergoeding hiervoor ontvangt</a:t>
            </a:r>
          </a:p>
          <a:p>
            <a:pPr marL="342900" indent="-342900">
              <a:buClr>
                <a:srgbClr val="C86432"/>
              </a:buClr>
              <a:buFont typeface="Arial" panose="020B0604020202020204" pitchFamily="34" charset="0"/>
              <a:buChar char="•"/>
            </a:pPr>
            <a:r>
              <a:rPr lang="nl-NL" sz="2000" dirty="0"/>
              <a:t>Vergoeding invullen in </a:t>
            </a:r>
            <a:r>
              <a:rPr lang="nl-NL" sz="2000" dirty="0" err="1"/>
              <a:t>Vtlb</a:t>
            </a:r>
            <a:r>
              <a:rPr lang="nl-NL" sz="2000" dirty="0"/>
              <a:t>-berekening, niet wegstrepen tegen elkaar</a:t>
            </a:r>
          </a:p>
          <a:p>
            <a:endParaRPr lang="nl-NL" dirty="0"/>
          </a:p>
          <a:p>
            <a:endParaRPr lang="nl-NL" dirty="0"/>
          </a:p>
          <a:p>
            <a:endParaRPr lang="nl-NL" dirty="0"/>
          </a:p>
          <a:p>
            <a:r>
              <a:rPr lang="nl-NL" dirty="0"/>
              <a:t> </a:t>
            </a:r>
          </a:p>
          <a:p>
            <a:endParaRPr lang="nl-NL" dirty="0"/>
          </a:p>
        </p:txBody>
      </p:sp>
      <p:pic>
        <p:nvPicPr>
          <p:cNvPr id="5" name="Afbeelding 4">
            <a:extLst>
              <a:ext uri="{FF2B5EF4-FFF2-40B4-BE49-F238E27FC236}">
                <a16:creationId xmlns:a16="http://schemas.microsoft.com/office/drawing/2014/main" id="{0A8C0B38-226B-4B83-3863-3CC760CB3E71}"/>
              </a:ext>
            </a:extLst>
          </p:cNvPr>
          <p:cNvPicPr>
            <a:picLocks noChangeAspect="1"/>
          </p:cNvPicPr>
          <p:nvPr/>
        </p:nvPicPr>
        <p:blipFill>
          <a:blip r:embed="rId3"/>
          <a:stretch>
            <a:fillRect/>
          </a:stretch>
        </p:blipFill>
        <p:spPr>
          <a:xfrm>
            <a:off x="6557615" y="177985"/>
            <a:ext cx="5447343" cy="672907"/>
          </a:xfrm>
          <a:prstGeom prst="rect">
            <a:avLst/>
          </a:prstGeom>
        </p:spPr>
      </p:pic>
      <p:sp>
        <p:nvSpPr>
          <p:cNvPr id="6" name="Tijdelijke aanduiding voor dianummer 5">
            <a:extLst>
              <a:ext uri="{FF2B5EF4-FFF2-40B4-BE49-F238E27FC236}">
                <a16:creationId xmlns:a16="http://schemas.microsoft.com/office/drawing/2014/main" id="{C7B72155-E72B-FA57-B1D8-D614A296AA4E}"/>
              </a:ext>
            </a:extLst>
          </p:cNvPr>
          <p:cNvSpPr>
            <a:spLocks noGrp="1"/>
          </p:cNvSpPr>
          <p:nvPr>
            <p:ph type="sldNum" sz="quarter" idx="12"/>
          </p:nvPr>
        </p:nvSpPr>
        <p:spPr/>
        <p:txBody>
          <a:bodyPr/>
          <a:lstStyle/>
          <a:p>
            <a:fld id="{08AB70BE-1769-45B8-85A6-0C837432C7E6}" type="slidenum">
              <a:rPr lang="en-US" smtClean="0"/>
              <a:t>14</a:t>
            </a:fld>
            <a:endParaRPr lang="en-US"/>
          </a:p>
        </p:txBody>
      </p:sp>
    </p:spTree>
    <p:extLst>
      <p:ext uri="{BB962C8B-B14F-4D97-AF65-F5344CB8AC3E}">
        <p14:creationId xmlns:p14="http://schemas.microsoft.com/office/powerpoint/2010/main" val="2875287446"/>
      </p:ext>
    </p:extLst>
  </p:cSld>
  <p:clrMapOvr>
    <a:overrideClrMapping bg1="lt1" tx1="dk1" bg2="lt2" tx2="dk2" accent1="accent1" accent2="accent2" accent3="accent3" accent4="accent4" accent5="accent5" accent6="accent6" hlink="hlink" folHlink="folHlink"/>
  </p:clrMapOvr>
</p:sld>
</file>

<file path=ppt/slides/slide15.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196B420-D8AD-6441-9E31-8F31741664A4}"/>
              </a:ext>
            </a:extLst>
          </p:cNvPr>
          <p:cNvSpPr>
            <a:spLocks noGrp="1"/>
          </p:cNvSpPr>
          <p:nvPr>
            <p:ph type="title"/>
          </p:nvPr>
        </p:nvSpPr>
        <p:spPr>
          <a:xfrm>
            <a:off x="690410" y="1150163"/>
            <a:ext cx="10202248" cy="1221005"/>
          </a:xfrm>
        </p:spPr>
        <p:txBody>
          <a:bodyPr>
            <a:normAutofit/>
          </a:bodyPr>
          <a:lstStyle/>
          <a:p>
            <a:r>
              <a:rPr lang="nl-NL" dirty="0">
                <a:ea typeface="Calibri" panose="020F0502020204030204" pitchFamily="34" charset="0"/>
                <a:cs typeface="Times New Roman" panose="02020603050405020304" pitchFamily="18" charset="0"/>
              </a:rPr>
              <a:t>Invoeren van onkosten en -vergoeding</a:t>
            </a:r>
            <a:endParaRPr lang="nl-NL" dirty="0">
              <a:cs typeface="Times New Roman" panose="02020603050405020304" pitchFamily="18" charset="0"/>
            </a:endParaRPr>
          </a:p>
        </p:txBody>
      </p:sp>
      <p:sp>
        <p:nvSpPr>
          <p:cNvPr id="3" name="Tijdelijke aanduiding voor inhoud 2">
            <a:extLst>
              <a:ext uri="{FF2B5EF4-FFF2-40B4-BE49-F238E27FC236}">
                <a16:creationId xmlns:a16="http://schemas.microsoft.com/office/drawing/2014/main" id="{C4E25117-2773-084E-9FC2-059E84ED1768}"/>
              </a:ext>
            </a:extLst>
          </p:cNvPr>
          <p:cNvSpPr>
            <a:spLocks noGrp="1"/>
          </p:cNvSpPr>
          <p:nvPr>
            <p:ph sz="quarter" idx="13"/>
          </p:nvPr>
        </p:nvSpPr>
        <p:spPr>
          <a:xfrm>
            <a:off x="906532" y="4191709"/>
            <a:ext cx="10177196" cy="501041"/>
          </a:xfrm>
        </p:spPr>
        <p:txBody>
          <a:bodyPr/>
          <a:lstStyle/>
          <a:p>
            <a:r>
              <a:rPr lang="nl-NL" dirty="0"/>
              <a:t> </a:t>
            </a:r>
          </a:p>
          <a:p>
            <a:endParaRPr lang="nl-NL" dirty="0"/>
          </a:p>
        </p:txBody>
      </p:sp>
      <p:sp>
        <p:nvSpPr>
          <p:cNvPr id="4" name="Tijdelijke aanduiding voor tekst 3">
            <a:extLst>
              <a:ext uri="{FF2B5EF4-FFF2-40B4-BE49-F238E27FC236}">
                <a16:creationId xmlns:a16="http://schemas.microsoft.com/office/drawing/2014/main" id="{20CA0543-3A24-5140-A0EC-9E0A2297C388}"/>
              </a:ext>
            </a:extLst>
          </p:cNvPr>
          <p:cNvSpPr>
            <a:spLocks noGrp="1"/>
          </p:cNvSpPr>
          <p:nvPr>
            <p:ph type="body" sz="quarter" idx="14"/>
          </p:nvPr>
        </p:nvSpPr>
        <p:spPr>
          <a:xfrm>
            <a:off x="697601" y="2248284"/>
            <a:ext cx="10595058" cy="4515587"/>
          </a:xfrm>
        </p:spPr>
        <p:txBody>
          <a:bodyPr/>
          <a:lstStyle/>
          <a:p>
            <a:pPr marL="342900" indent="-342900">
              <a:lnSpc>
                <a:spcPct val="100000"/>
              </a:lnSpc>
              <a:buClr>
                <a:srgbClr val="C86432"/>
              </a:buClr>
              <a:buFont typeface="Arial" panose="020B0604020202020204" pitchFamily="34" charset="0"/>
              <a:buChar char="•"/>
            </a:pPr>
            <a:r>
              <a:rPr lang="nl-NL" sz="2000" dirty="0"/>
              <a:t>Hoofdregel: onkostenvergoeding en daarmee samenhangende correctieposten altijd invullen! Dit geldt voor reiskosten, thuiswerkvergoeding, telefoonkosten, etc. Zie loonstrook</a:t>
            </a:r>
          </a:p>
          <a:p>
            <a:pPr>
              <a:lnSpc>
                <a:spcPct val="100000"/>
              </a:lnSpc>
              <a:buClr>
                <a:srgbClr val="C86432"/>
              </a:buClr>
            </a:pPr>
            <a:r>
              <a:rPr lang="nl-NL" sz="2000" dirty="0"/>
              <a:t>Doel:</a:t>
            </a:r>
          </a:p>
          <a:p>
            <a:pPr marL="342900" indent="-342900">
              <a:lnSpc>
                <a:spcPct val="100000"/>
              </a:lnSpc>
              <a:buClr>
                <a:srgbClr val="C86432"/>
              </a:buClr>
              <a:buFont typeface="Arial" panose="020B0604020202020204" pitchFamily="34" charset="0"/>
              <a:buChar char="•"/>
            </a:pPr>
            <a:r>
              <a:rPr lang="nl-NL" sz="2000" dirty="0"/>
              <a:t>Rechtbank en schuldeiser krijgt juiste informatie over inkomsten en correctieposten</a:t>
            </a:r>
          </a:p>
          <a:p>
            <a:pPr>
              <a:lnSpc>
                <a:spcPct val="100000"/>
              </a:lnSpc>
              <a:buClr>
                <a:srgbClr val="C86432"/>
              </a:buClr>
            </a:pPr>
            <a:r>
              <a:rPr lang="nl-NL" sz="2000" dirty="0"/>
              <a:t>Gevolgen:</a:t>
            </a:r>
          </a:p>
          <a:p>
            <a:pPr marL="342900" indent="-342900">
              <a:lnSpc>
                <a:spcPct val="100000"/>
              </a:lnSpc>
              <a:buClr>
                <a:srgbClr val="C86432"/>
              </a:buClr>
              <a:buFont typeface="Arial" panose="020B0604020202020204" pitchFamily="34" charset="0"/>
              <a:buChar char="•"/>
            </a:pPr>
            <a:r>
              <a:rPr lang="nl-NL" sz="2000" dirty="0"/>
              <a:t>Totaal inkomen exclusief vakantiegeld wordt hoger</a:t>
            </a:r>
          </a:p>
          <a:p>
            <a:pPr marL="342900" indent="-342900">
              <a:lnSpc>
                <a:spcPct val="100000"/>
              </a:lnSpc>
              <a:buClr>
                <a:srgbClr val="C86432"/>
              </a:buClr>
              <a:buFont typeface="Arial" panose="020B0604020202020204" pitchFamily="34" charset="0"/>
              <a:buChar char="•"/>
            </a:pPr>
            <a:r>
              <a:rPr lang="nl-NL" sz="2000" dirty="0" err="1"/>
              <a:t>Vtlb</a:t>
            </a:r>
            <a:r>
              <a:rPr lang="nl-NL" sz="2000" dirty="0"/>
              <a:t> wordt meestal hoger, maar </a:t>
            </a:r>
            <a:r>
              <a:rPr lang="nl-NL" sz="2000" u="sng" dirty="0"/>
              <a:t>niet als het nominaal bedrag negatief is</a:t>
            </a:r>
            <a:r>
              <a:rPr lang="nl-NL" sz="2000" dirty="0"/>
              <a:t> (zie sheet verderop)</a:t>
            </a:r>
          </a:p>
          <a:p>
            <a:pPr marL="342900" indent="-342900">
              <a:lnSpc>
                <a:spcPct val="100000"/>
              </a:lnSpc>
              <a:buClr>
                <a:srgbClr val="C86432"/>
              </a:buClr>
              <a:buFont typeface="Arial" panose="020B0604020202020204" pitchFamily="34" charset="0"/>
              <a:buChar char="•"/>
            </a:pPr>
            <a:r>
              <a:rPr lang="nl-NL" sz="2000" dirty="0"/>
              <a:t>In deze laatste situatie is dan dus (terecht) een hogere afdracht mogelijk: budget laat die ruimte! </a:t>
            </a:r>
          </a:p>
          <a:p>
            <a:endParaRPr lang="nl-NL" dirty="0"/>
          </a:p>
          <a:p>
            <a:endParaRPr lang="nl-NL" dirty="0"/>
          </a:p>
          <a:p>
            <a:endParaRPr lang="nl-NL" dirty="0"/>
          </a:p>
          <a:p>
            <a:r>
              <a:rPr lang="nl-NL" dirty="0"/>
              <a:t> </a:t>
            </a:r>
          </a:p>
          <a:p>
            <a:endParaRPr lang="nl-NL" dirty="0"/>
          </a:p>
        </p:txBody>
      </p:sp>
      <p:pic>
        <p:nvPicPr>
          <p:cNvPr id="5" name="Afbeelding 4">
            <a:extLst>
              <a:ext uri="{FF2B5EF4-FFF2-40B4-BE49-F238E27FC236}">
                <a16:creationId xmlns:a16="http://schemas.microsoft.com/office/drawing/2014/main" id="{0AD2FFB3-4110-88DF-4696-7BC5E924252C}"/>
              </a:ext>
            </a:extLst>
          </p:cNvPr>
          <p:cNvPicPr>
            <a:picLocks noChangeAspect="1"/>
          </p:cNvPicPr>
          <p:nvPr/>
        </p:nvPicPr>
        <p:blipFill>
          <a:blip r:embed="rId3"/>
          <a:stretch>
            <a:fillRect/>
          </a:stretch>
        </p:blipFill>
        <p:spPr>
          <a:xfrm>
            <a:off x="6557615" y="177985"/>
            <a:ext cx="5447343" cy="672907"/>
          </a:xfrm>
          <a:prstGeom prst="rect">
            <a:avLst/>
          </a:prstGeom>
        </p:spPr>
      </p:pic>
      <p:sp>
        <p:nvSpPr>
          <p:cNvPr id="6" name="Tijdelijke aanduiding voor dianummer 5">
            <a:extLst>
              <a:ext uri="{FF2B5EF4-FFF2-40B4-BE49-F238E27FC236}">
                <a16:creationId xmlns:a16="http://schemas.microsoft.com/office/drawing/2014/main" id="{20DC3419-8A96-D776-4323-FAAF4F530739}"/>
              </a:ext>
            </a:extLst>
          </p:cNvPr>
          <p:cNvSpPr>
            <a:spLocks noGrp="1"/>
          </p:cNvSpPr>
          <p:nvPr>
            <p:ph type="sldNum" sz="quarter" idx="12"/>
          </p:nvPr>
        </p:nvSpPr>
        <p:spPr/>
        <p:txBody>
          <a:bodyPr/>
          <a:lstStyle/>
          <a:p>
            <a:fld id="{08AB70BE-1769-45B8-85A6-0C837432C7E6}" type="slidenum">
              <a:rPr lang="en-US" smtClean="0"/>
              <a:t>15</a:t>
            </a:fld>
            <a:endParaRPr lang="en-US"/>
          </a:p>
        </p:txBody>
      </p:sp>
    </p:spTree>
    <p:extLst>
      <p:ext uri="{BB962C8B-B14F-4D97-AF65-F5344CB8AC3E}">
        <p14:creationId xmlns:p14="http://schemas.microsoft.com/office/powerpoint/2010/main" val="2007218933"/>
      </p:ext>
    </p:extLst>
  </p:cSld>
  <p:clrMapOvr>
    <a:overrideClrMapping bg1="lt1" tx1="dk1" bg2="lt2" tx2="dk2" accent1="accent1" accent2="accent2" accent3="accent3" accent4="accent4" accent5="accent5" accent6="accent6" hlink="hlink" folHlink="folHlink"/>
  </p:clrMapOvr>
</p:sld>
</file>

<file path=ppt/slides/slide16.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196B420-D8AD-6441-9E31-8F31741664A4}"/>
              </a:ext>
            </a:extLst>
          </p:cNvPr>
          <p:cNvSpPr>
            <a:spLocks noGrp="1"/>
          </p:cNvSpPr>
          <p:nvPr>
            <p:ph type="title"/>
          </p:nvPr>
        </p:nvSpPr>
        <p:spPr>
          <a:xfrm>
            <a:off x="690410" y="1350008"/>
            <a:ext cx="10202248" cy="1221005"/>
          </a:xfrm>
        </p:spPr>
        <p:txBody>
          <a:bodyPr>
            <a:normAutofit/>
          </a:bodyPr>
          <a:lstStyle/>
          <a:p>
            <a:r>
              <a:rPr lang="nl-NL" dirty="0">
                <a:ea typeface="Calibri" panose="020F0502020204030204" pitchFamily="34" charset="0"/>
                <a:cs typeface="Times New Roman" panose="02020603050405020304" pitchFamily="18" charset="0"/>
              </a:rPr>
              <a:t>Invoeren van onkosten en -vergoeding</a:t>
            </a:r>
            <a:endParaRPr lang="nl-NL" dirty="0">
              <a:cs typeface="Times New Roman" panose="02020603050405020304" pitchFamily="18" charset="0"/>
            </a:endParaRPr>
          </a:p>
        </p:txBody>
      </p:sp>
      <p:sp>
        <p:nvSpPr>
          <p:cNvPr id="3" name="Tijdelijke aanduiding voor inhoud 2">
            <a:extLst>
              <a:ext uri="{FF2B5EF4-FFF2-40B4-BE49-F238E27FC236}">
                <a16:creationId xmlns:a16="http://schemas.microsoft.com/office/drawing/2014/main" id="{C4E25117-2773-084E-9FC2-059E84ED1768}"/>
              </a:ext>
            </a:extLst>
          </p:cNvPr>
          <p:cNvSpPr>
            <a:spLocks noGrp="1"/>
          </p:cNvSpPr>
          <p:nvPr>
            <p:ph sz="quarter" idx="13"/>
          </p:nvPr>
        </p:nvSpPr>
        <p:spPr>
          <a:xfrm>
            <a:off x="906532" y="4191709"/>
            <a:ext cx="10177196" cy="501041"/>
          </a:xfrm>
        </p:spPr>
        <p:txBody>
          <a:bodyPr/>
          <a:lstStyle/>
          <a:p>
            <a:r>
              <a:rPr lang="nl-NL" dirty="0"/>
              <a:t> </a:t>
            </a:r>
          </a:p>
          <a:p>
            <a:endParaRPr lang="nl-NL" dirty="0"/>
          </a:p>
        </p:txBody>
      </p:sp>
      <p:sp>
        <p:nvSpPr>
          <p:cNvPr id="4" name="Tijdelijke aanduiding voor tekst 3">
            <a:extLst>
              <a:ext uri="{FF2B5EF4-FFF2-40B4-BE49-F238E27FC236}">
                <a16:creationId xmlns:a16="http://schemas.microsoft.com/office/drawing/2014/main" id="{20CA0543-3A24-5140-A0EC-9E0A2297C388}"/>
              </a:ext>
            </a:extLst>
          </p:cNvPr>
          <p:cNvSpPr>
            <a:spLocks noGrp="1"/>
          </p:cNvSpPr>
          <p:nvPr>
            <p:ph type="body" sz="quarter" idx="14"/>
          </p:nvPr>
        </p:nvSpPr>
        <p:spPr>
          <a:xfrm>
            <a:off x="690410" y="2571013"/>
            <a:ext cx="9489014" cy="4153127"/>
          </a:xfrm>
        </p:spPr>
        <p:txBody>
          <a:bodyPr/>
          <a:lstStyle/>
          <a:p>
            <a:pPr>
              <a:lnSpc>
                <a:spcPct val="100000"/>
              </a:lnSpc>
              <a:buClr>
                <a:srgbClr val="C86432"/>
              </a:buClr>
            </a:pPr>
            <a:r>
              <a:rPr lang="nl-NL" sz="2000" dirty="0"/>
              <a:t>Niet invoeren: </a:t>
            </a:r>
            <a:br>
              <a:rPr lang="nl-NL" sz="2000" dirty="0"/>
            </a:br>
            <a:r>
              <a:rPr lang="nl-NL" sz="2000" dirty="0"/>
              <a:t>bij </a:t>
            </a:r>
            <a:r>
              <a:rPr lang="nl-NL" sz="2000" u="sng" dirty="0"/>
              <a:t>bijzondere bijstand</a:t>
            </a:r>
            <a:r>
              <a:rPr lang="nl-NL" sz="2000" dirty="0"/>
              <a:t>, voor bijvoorbeeld beschermingsbewind of tegemoetkoming in zorgverzekeringspremie</a:t>
            </a:r>
          </a:p>
          <a:p>
            <a:pPr>
              <a:lnSpc>
                <a:spcPct val="100000"/>
              </a:lnSpc>
              <a:buClr>
                <a:srgbClr val="C86432"/>
              </a:buClr>
            </a:pPr>
            <a:endParaRPr lang="nl-NL" sz="2000" dirty="0"/>
          </a:p>
          <a:p>
            <a:pPr marL="342900" indent="-342900">
              <a:lnSpc>
                <a:spcPct val="100000"/>
              </a:lnSpc>
              <a:buClr>
                <a:srgbClr val="C86432"/>
              </a:buClr>
              <a:buFont typeface="Arial" panose="020B0604020202020204" pitchFamily="34" charset="0"/>
              <a:buChar char="•"/>
            </a:pPr>
            <a:r>
              <a:rPr lang="nl-NL" sz="2000" dirty="0"/>
              <a:t>Voor beschermingsbewind: niet bij inkomen invullen, correctiepost alleen als bijzondere bijstand de kosten maar gedeeltelijk compenseert</a:t>
            </a:r>
          </a:p>
          <a:p>
            <a:pPr marL="342900" indent="-342900">
              <a:lnSpc>
                <a:spcPct val="100000"/>
              </a:lnSpc>
              <a:buClr>
                <a:srgbClr val="C86432"/>
              </a:buClr>
              <a:buFont typeface="Arial" panose="020B0604020202020204" pitchFamily="34" charset="0"/>
              <a:buChar char="•"/>
            </a:pPr>
            <a:r>
              <a:rPr lang="nl-NL" sz="2000" dirty="0"/>
              <a:t>Voor zorgverzekeringspremie: bedrag vergoeding aftrekken van premie zorgverzekering, zodat er niet dubbel gecorrigeerd wordt</a:t>
            </a:r>
          </a:p>
          <a:p>
            <a:pPr marL="342900" indent="-342900">
              <a:lnSpc>
                <a:spcPct val="100000"/>
              </a:lnSpc>
              <a:buClr>
                <a:srgbClr val="C86432"/>
              </a:buClr>
              <a:buFont typeface="Arial" panose="020B0604020202020204" pitchFamily="34" charset="0"/>
              <a:buChar char="•"/>
            </a:pPr>
            <a:r>
              <a:rPr lang="nl-NL" sz="2000" dirty="0"/>
              <a:t>LET OP: als de premie wordt ingehouden op het salaris (bijv. bij zorgpersoneel) geldt dit niet; de inhouding vormt gewoon inkomen</a:t>
            </a:r>
          </a:p>
          <a:p>
            <a:endParaRPr lang="nl-NL" dirty="0"/>
          </a:p>
          <a:p>
            <a:endParaRPr lang="nl-NL" dirty="0"/>
          </a:p>
          <a:p>
            <a:endParaRPr lang="nl-NL" dirty="0"/>
          </a:p>
          <a:p>
            <a:r>
              <a:rPr lang="nl-NL" dirty="0"/>
              <a:t> </a:t>
            </a:r>
          </a:p>
          <a:p>
            <a:endParaRPr lang="nl-NL" dirty="0"/>
          </a:p>
        </p:txBody>
      </p:sp>
      <p:pic>
        <p:nvPicPr>
          <p:cNvPr id="5" name="Afbeelding 4">
            <a:extLst>
              <a:ext uri="{FF2B5EF4-FFF2-40B4-BE49-F238E27FC236}">
                <a16:creationId xmlns:a16="http://schemas.microsoft.com/office/drawing/2014/main" id="{6EBD5BD2-5FF2-3315-B28F-E3DC2518462F}"/>
              </a:ext>
            </a:extLst>
          </p:cNvPr>
          <p:cNvPicPr>
            <a:picLocks noChangeAspect="1"/>
          </p:cNvPicPr>
          <p:nvPr/>
        </p:nvPicPr>
        <p:blipFill>
          <a:blip r:embed="rId3"/>
          <a:stretch>
            <a:fillRect/>
          </a:stretch>
        </p:blipFill>
        <p:spPr>
          <a:xfrm>
            <a:off x="6557615" y="177985"/>
            <a:ext cx="5447343" cy="672907"/>
          </a:xfrm>
          <a:prstGeom prst="rect">
            <a:avLst/>
          </a:prstGeom>
        </p:spPr>
      </p:pic>
      <p:sp>
        <p:nvSpPr>
          <p:cNvPr id="6" name="Tijdelijke aanduiding voor dianummer 5">
            <a:extLst>
              <a:ext uri="{FF2B5EF4-FFF2-40B4-BE49-F238E27FC236}">
                <a16:creationId xmlns:a16="http://schemas.microsoft.com/office/drawing/2014/main" id="{6D903E77-B6B9-DA24-8217-E2CF32CA4A40}"/>
              </a:ext>
            </a:extLst>
          </p:cNvPr>
          <p:cNvSpPr>
            <a:spLocks noGrp="1"/>
          </p:cNvSpPr>
          <p:nvPr>
            <p:ph type="sldNum" sz="quarter" idx="12"/>
          </p:nvPr>
        </p:nvSpPr>
        <p:spPr/>
        <p:txBody>
          <a:bodyPr/>
          <a:lstStyle/>
          <a:p>
            <a:fld id="{08AB70BE-1769-45B8-85A6-0C837432C7E6}" type="slidenum">
              <a:rPr lang="en-US" smtClean="0"/>
              <a:t>16</a:t>
            </a:fld>
            <a:endParaRPr lang="en-US"/>
          </a:p>
        </p:txBody>
      </p:sp>
    </p:spTree>
    <p:extLst>
      <p:ext uri="{BB962C8B-B14F-4D97-AF65-F5344CB8AC3E}">
        <p14:creationId xmlns:p14="http://schemas.microsoft.com/office/powerpoint/2010/main" val="515867401"/>
      </p:ext>
    </p:extLst>
  </p:cSld>
  <p:clrMapOvr>
    <a:overrideClrMapping bg1="lt1" tx1="dk1" bg2="lt2" tx2="dk2" accent1="accent1" accent2="accent2" accent3="accent3" accent4="accent4" accent5="accent5" accent6="accent6" hlink="hlink" folHlink="folHlink"/>
  </p:clrMapOvr>
</p:sld>
</file>

<file path=ppt/slides/slide17.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196B420-D8AD-6441-9E31-8F31741664A4}"/>
              </a:ext>
            </a:extLst>
          </p:cNvPr>
          <p:cNvSpPr>
            <a:spLocks noGrp="1"/>
          </p:cNvSpPr>
          <p:nvPr>
            <p:ph type="title"/>
          </p:nvPr>
        </p:nvSpPr>
        <p:spPr>
          <a:xfrm>
            <a:off x="690410" y="1350008"/>
            <a:ext cx="10202248" cy="1221005"/>
          </a:xfrm>
        </p:spPr>
        <p:txBody>
          <a:bodyPr>
            <a:normAutofit/>
          </a:bodyPr>
          <a:lstStyle/>
          <a:p>
            <a:r>
              <a:rPr lang="nl-NL" dirty="0">
                <a:ea typeface="Calibri" panose="020F0502020204030204" pitchFamily="34" charset="0"/>
                <a:cs typeface="Times New Roman" panose="02020603050405020304" pitchFamily="18" charset="0"/>
              </a:rPr>
              <a:t>Negatief nominaal bedrag 1/3 </a:t>
            </a:r>
            <a:endParaRPr lang="nl-NL" dirty="0">
              <a:cs typeface="Times New Roman" panose="02020603050405020304" pitchFamily="18" charset="0"/>
            </a:endParaRPr>
          </a:p>
        </p:txBody>
      </p:sp>
      <p:sp>
        <p:nvSpPr>
          <p:cNvPr id="3" name="Tijdelijke aanduiding voor inhoud 2">
            <a:extLst>
              <a:ext uri="{FF2B5EF4-FFF2-40B4-BE49-F238E27FC236}">
                <a16:creationId xmlns:a16="http://schemas.microsoft.com/office/drawing/2014/main" id="{C4E25117-2773-084E-9FC2-059E84ED1768}"/>
              </a:ext>
            </a:extLst>
          </p:cNvPr>
          <p:cNvSpPr>
            <a:spLocks noGrp="1"/>
          </p:cNvSpPr>
          <p:nvPr>
            <p:ph sz="quarter" idx="13"/>
          </p:nvPr>
        </p:nvSpPr>
        <p:spPr>
          <a:xfrm>
            <a:off x="906532" y="4191709"/>
            <a:ext cx="10177196" cy="501041"/>
          </a:xfrm>
        </p:spPr>
        <p:txBody>
          <a:bodyPr/>
          <a:lstStyle/>
          <a:p>
            <a:r>
              <a:rPr lang="nl-NL" dirty="0"/>
              <a:t> </a:t>
            </a:r>
          </a:p>
          <a:p>
            <a:endParaRPr lang="nl-NL" dirty="0"/>
          </a:p>
        </p:txBody>
      </p:sp>
      <p:sp>
        <p:nvSpPr>
          <p:cNvPr id="4" name="Tijdelijke aanduiding voor tekst 3">
            <a:extLst>
              <a:ext uri="{FF2B5EF4-FFF2-40B4-BE49-F238E27FC236}">
                <a16:creationId xmlns:a16="http://schemas.microsoft.com/office/drawing/2014/main" id="{20CA0543-3A24-5140-A0EC-9E0A2297C388}"/>
              </a:ext>
            </a:extLst>
          </p:cNvPr>
          <p:cNvSpPr>
            <a:spLocks noGrp="1"/>
          </p:cNvSpPr>
          <p:nvPr>
            <p:ph type="body" sz="quarter" idx="14"/>
          </p:nvPr>
        </p:nvSpPr>
        <p:spPr>
          <a:xfrm>
            <a:off x="690410" y="2571013"/>
            <a:ext cx="9489014" cy="4153127"/>
          </a:xfrm>
        </p:spPr>
        <p:txBody>
          <a:bodyPr/>
          <a:lstStyle/>
          <a:p>
            <a:pPr>
              <a:lnSpc>
                <a:spcPct val="100000"/>
              </a:lnSpc>
              <a:buClr>
                <a:srgbClr val="C86432"/>
              </a:buClr>
            </a:pPr>
            <a:r>
              <a:rPr lang="nl-NL" sz="2000" dirty="0" err="1"/>
              <a:t>Vtlb</a:t>
            </a:r>
            <a:r>
              <a:rPr lang="nl-NL" sz="2000" dirty="0"/>
              <a:t> is beslagvrije voet plus nominaal bedrag. Ondergrens is altijd de wettelijke beslagvrije voet.</a:t>
            </a:r>
          </a:p>
          <a:p>
            <a:pPr>
              <a:lnSpc>
                <a:spcPct val="100000"/>
              </a:lnSpc>
              <a:buClr>
                <a:srgbClr val="C86432"/>
              </a:buClr>
            </a:pPr>
            <a:endParaRPr lang="nl-NL" sz="2000" dirty="0"/>
          </a:p>
          <a:p>
            <a:pPr>
              <a:lnSpc>
                <a:spcPct val="100000"/>
              </a:lnSpc>
              <a:buClr>
                <a:srgbClr val="C86432"/>
              </a:buClr>
            </a:pPr>
            <a:r>
              <a:rPr lang="nl-NL" sz="2000" dirty="0"/>
              <a:t>Correctie individuele lasten(=CIL): vergelijking tussen de werkelijke lasten en de fictieve lasten waar </a:t>
            </a:r>
            <a:r>
              <a:rPr lang="nl-NL" sz="2000" dirty="0" err="1"/>
              <a:t>Bvv</a:t>
            </a:r>
            <a:r>
              <a:rPr lang="nl-NL" sz="2000" dirty="0"/>
              <a:t> mee rekent.</a:t>
            </a:r>
          </a:p>
          <a:p>
            <a:pPr>
              <a:lnSpc>
                <a:spcPct val="100000"/>
              </a:lnSpc>
              <a:buClr>
                <a:srgbClr val="C86432"/>
              </a:buClr>
            </a:pPr>
            <a:r>
              <a:rPr lang="nl-NL" sz="2000" dirty="0"/>
              <a:t>Werkelijke lasten hoger: positieve correctie </a:t>
            </a:r>
          </a:p>
          <a:p>
            <a:pPr>
              <a:lnSpc>
                <a:spcPct val="100000"/>
              </a:lnSpc>
              <a:buClr>
                <a:srgbClr val="C86432"/>
              </a:buClr>
            </a:pPr>
            <a:r>
              <a:rPr lang="nl-NL" sz="2000" dirty="0"/>
              <a:t>Werkelijke lasten lager: negatieve correctie</a:t>
            </a:r>
          </a:p>
          <a:p>
            <a:pPr>
              <a:lnSpc>
                <a:spcPct val="100000"/>
              </a:lnSpc>
              <a:buClr>
                <a:srgbClr val="C86432"/>
              </a:buClr>
            </a:pPr>
            <a:endParaRPr lang="nl-NL" sz="2000" dirty="0"/>
          </a:p>
          <a:p>
            <a:pPr>
              <a:lnSpc>
                <a:spcPct val="100000"/>
              </a:lnSpc>
              <a:buClr>
                <a:srgbClr val="C86432"/>
              </a:buClr>
            </a:pPr>
            <a:r>
              <a:rPr lang="nl-NL" sz="2000" dirty="0"/>
              <a:t>Correctie individuele lasten is één van de correctieposten in het nominaal bedrag. Negatieve CIL kan leiden tot een negatief nominaal bedrag.</a:t>
            </a:r>
          </a:p>
          <a:p>
            <a:endParaRPr lang="nl-NL" dirty="0"/>
          </a:p>
          <a:p>
            <a:endParaRPr lang="nl-NL" dirty="0"/>
          </a:p>
          <a:p>
            <a:r>
              <a:rPr lang="nl-NL" dirty="0"/>
              <a:t> </a:t>
            </a:r>
          </a:p>
          <a:p>
            <a:endParaRPr lang="nl-NL" dirty="0"/>
          </a:p>
        </p:txBody>
      </p:sp>
      <p:pic>
        <p:nvPicPr>
          <p:cNvPr id="5" name="Afbeelding 4">
            <a:extLst>
              <a:ext uri="{FF2B5EF4-FFF2-40B4-BE49-F238E27FC236}">
                <a16:creationId xmlns:a16="http://schemas.microsoft.com/office/drawing/2014/main" id="{E865C791-44FB-0822-B4A5-6217F38FF278}"/>
              </a:ext>
            </a:extLst>
          </p:cNvPr>
          <p:cNvPicPr>
            <a:picLocks noChangeAspect="1"/>
          </p:cNvPicPr>
          <p:nvPr/>
        </p:nvPicPr>
        <p:blipFill>
          <a:blip r:embed="rId3"/>
          <a:stretch>
            <a:fillRect/>
          </a:stretch>
        </p:blipFill>
        <p:spPr>
          <a:xfrm>
            <a:off x="6557615" y="177985"/>
            <a:ext cx="5447343" cy="672907"/>
          </a:xfrm>
          <a:prstGeom prst="rect">
            <a:avLst/>
          </a:prstGeom>
        </p:spPr>
      </p:pic>
      <p:sp>
        <p:nvSpPr>
          <p:cNvPr id="6" name="Tijdelijke aanduiding voor dianummer 5">
            <a:extLst>
              <a:ext uri="{FF2B5EF4-FFF2-40B4-BE49-F238E27FC236}">
                <a16:creationId xmlns:a16="http://schemas.microsoft.com/office/drawing/2014/main" id="{EE264FB1-4881-1A74-280A-1EC60C007CCC}"/>
              </a:ext>
            </a:extLst>
          </p:cNvPr>
          <p:cNvSpPr>
            <a:spLocks noGrp="1"/>
          </p:cNvSpPr>
          <p:nvPr>
            <p:ph type="sldNum" sz="quarter" idx="12"/>
          </p:nvPr>
        </p:nvSpPr>
        <p:spPr/>
        <p:txBody>
          <a:bodyPr/>
          <a:lstStyle/>
          <a:p>
            <a:fld id="{08AB70BE-1769-45B8-85A6-0C837432C7E6}" type="slidenum">
              <a:rPr lang="en-US" smtClean="0"/>
              <a:t>17</a:t>
            </a:fld>
            <a:endParaRPr lang="en-US"/>
          </a:p>
        </p:txBody>
      </p:sp>
    </p:spTree>
    <p:extLst>
      <p:ext uri="{BB962C8B-B14F-4D97-AF65-F5344CB8AC3E}">
        <p14:creationId xmlns:p14="http://schemas.microsoft.com/office/powerpoint/2010/main" val="3016950962"/>
      </p:ext>
    </p:extLst>
  </p:cSld>
  <p:clrMapOvr>
    <a:overrideClrMapping bg1="lt1" tx1="dk1" bg2="lt2" tx2="dk2" accent1="accent1" accent2="accent2" accent3="accent3" accent4="accent4" accent5="accent5" accent6="accent6" hlink="hlink" folHlink="folHlink"/>
  </p:clrMapOvr>
</p:sld>
</file>

<file path=ppt/slides/slide18.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196B420-D8AD-6441-9E31-8F31741664A4}"/>
              </a:ext>
            </a:extLst>
          </p:cNvPr>
          <p:cNvSpPr>
            <a:spLocks noGrp="1"/>
          </p:cNvSpPr>
          <p:nvPr>
            <p:ph type="title"/>
          </p:nvPr>
        </p:nvSpPr>
        <p:spPr>
          <a:xfrm>
            <a:off x="690410" y="1350008"/>
            <a:ext cx="10202248" cy="1221005"/>
          </a:xfrm>
        </p:spPr>
        <p:txBody>
          <a:bodyPr>
            <a:normAutofit/>
          </a:bodyPr>
          <a:lstStyle/>
          <a:p>
            <a:r>
              <a:rPr lang="nl-NL" dirty="0"/>
              <a:t>Negatief nominaal bedrag 2/3</a:t>
            </a:r>
            <a:endParaRPr lang="nl-NL" dirty="0">
              <a:cs typeface="Times New Roman" panose="02020603050405020304" pitchFamily="18" charset="0"/>
            </a:endParaRPr>
          </a:p>
        </p:txBody>
      </p:sp>
      <p:sp>
        <p:nvSpPr>
          <p:cNvPr id="3" name="Tijdelijke aanduiding voor inhoud 2">
            <a:extLst>
              <a:ext uri="{FF2B5EF4-FFF2-40B4-BE49-F238E27FC236}">
                <a16:creationId xmlns:a16="http://schemas.microsoft.com/office/drawing/2014/main" id="{C4E25117-2773-084E-9FC2-059E84ED1768}"/>
              </a:ext>
            </a:extLst>
          </p:cNvPr>
          <p:cNvSpPr>
            <a:spLocks noGrp="1"/>
          </p:cNvSpPr>
          <p:nvPr>
            <p:ph sz="quarter" idx="13"/>
          </p:nvPr>
        </p:nvSpPr>
        <p:spPr>
          <a:xfrm>
            <a:off x="906532" y="4191709"/>
            <a:ext cx="10177196" cy="501041"/>
          </a:xfrm>
        </p:spPr>
        <p:txBody>
          <a:bodyPr/>
          <a:lstStyle/>
          <a:p>
            <a:r>
              <a:rPr lang="nl-NL" dirty="0"/>
              <a:t> </a:t>
            </a:r>
          </a:p>
          <a:p>
            <a:endParaRPr lang="nl-NL" dirty="0"/>
          </a:p>
        </p:txBody>
      </p:sp>
      <p:sp>
        <p:nvSpPr>
          <p:cNvPr id="4" name="Tijdelijke aanduiding voor tekst 3">
            <a:extLst>
              <a:ext uri="{FF2B5EF4-FFF2-40B4-BE49-F238E27FC236}">
                <a16:creationId xmlns:a16="http://schemas.microsoft.com/office/drawing/2014/main" id="{20CA0543-3A24-5140-A0EC-9E0A2297C388}"/>
              </a:ext>
            </a:extLst>
          </p:cNvPr>
          <p:cNvSpPr>
            <a:spLocks noGrp="1"/>
          </p:cNvSpPr>
          <p:nvPr>
            <p:ph type="body" sz="quarter" idx="14"/>
          </p:nvPr>
        </p:nvSpPr>
        <p:spPr>
          <a:xfrm>
            <a:off x="690410" y="2571013"/>
            <a:ext cx="9489014" cy="4153127"/>
          </a:xfrm>
        </p:spPr>
        <p:txBody>
          <a:bodyPr/>
          <a:lstStyle/>
          <a:p>
            <a:pPr>
              <a:buClr>
                <a:srgbClr val="C86432"/>
              </a:buClr>
            </a:pPr>
            <a:r>
              <a:rPr lang="nl-NL" sz="2000" dirty="0"/>
              <a:t>Situatie: </a:t>
            </a:r>
          </a:p>
          <a:p>
            <a:pPr marL="342900" indent="-342900">
              <a:buClr>
                <a:srgbClr val="C86432"/>
              </a:buClr>
              <a:buFont typeface="Arial" panose="020B0604020202020204" pitchFamily="34" charset="0"/>
              <a:buChar char="•"/>
            </a:pPr>
            <a:r>
              <a:rPr lang="nl-NL" sz="2000" dirty="0"/>
              <a:t>(grote) negatieve correctie individuele lasten (door bijv. lage huur of lage ziektekostenpremie) 					- € 500,-</a:t>
            </a:r>
          </a:p>
          <a:p>
            <a:pPr marL="342900" indent="-342900">
              <a:buClr>
                <a:srgbClr val="C86432"/>
              </a:buClr>
              <a:buFont typeface="Arial" panose="020B0604020202020204" pitchFamily="34" charset="0"/>
              <a:buChar char="•"/>
            </a:pPr>
            <a:r>
              <a:rPr lang="nl-NL" sz="2000" dirty="0"/>
              <a:t>Wordt verrekend met andere correcties nominaal bedrag, bv arbeidstoeslag, reiskosten, eigen risico 			  € 200,-</a:t>
            </a:r>
          </a:p>
          <a:p>
            <a:pPr marL="342900" indent="-342900">
              <a:buClr>
                <a:srgbClr val="C86432"/>
              </a:buClr>
              <a:buFont typeface="Arial" panose="020B0604020202020204" pitchFamily="34" charset="0"/>
              <a:buChar char="•"/>
            </a:pPr>
            <a:r>
              <a:rPr lang="nl-NL" sz="2000" dirty="0"/>
              <a:t>Dus geen “restant” positieve correctie  			- € 300,-</a:t>
            </a:r>
          </a:p>
          <a:p>
            <a:pPr marL="342900" indent="-342900">
              <a:buClr>
                <a:srgbClr val="C86432"/>
              </a:buClr>
              <a:buFont typeface="Arial" panose="020B0604020202020204" pitchFamily="34" charset="0"/>
              <a:buChar char="•"/>
            </a:pPr>
            <a:r>
              <a:rPr lang="nl-NL" sz="2000" dirty="0" err="1"/>
              <a:t>Vtlb</a:t>
            </a:r>
            <a:r>
              <a:rPr lang="nl-NL" sz="2000" dirty="0"/>
              <a:t> wijzigt niet altijd bij gewijzigde overige correcties omdat dat bedrag toch hoe dan ook wegvalt in de negatieve correctie individuele lasten</a:t>
            </a:r>
          </a:p>
          <a:p>
            <a:pPr>
              <a:buClr>
                <a:srgbClr val="C86432"/>
              </a:buClr>
            </a:pPr>
            <a:r>
              <a:rPr lang="nl-NL" sz="2000" u="sng" dirty="0"/>
              <a:t>Ondergrens </a:t>
            </a:r>
            <a:r>
              <a:rPr lang="nl-NL" sz="2000" u="sng" dirty="0" err="1"/>
              <a:t>Vtlb</a:t>
            </a:r>
            <a:r>
              <a:rPr lang="nl-NL" sz="2000" u="sng" dirty="0"/>
              <a:t> =</a:t>
            </a:r>
            <a:r>
              <a:rPr lang="nl-NL" sz="2000" u="sng" dirty="0" err="1"/>
              <a:t>bvv</a:t>
            </a:r>
            <a:r>
              <a:rPr lang="nl-NL" sz="2000" u="sng" dirty="0"/>
              <a:t> </a:t>
            </a:r>
            <a:endParaRPr lang="nl-NL" sz="2000" dirty="0"/>
          </a:p>
          <a:p>
            <a:endParaRPr lang="nl-NL" dirty="0"/>
          </a:p>
          <a:p>
            <a:endParaRPr lang="nl-NL" dirty="0"/>
          </a:p>
          <a:p>
            <a:r>
              <a:rPr lang="nl-NL" dirty="0"/>
              <a:t> </a:t>
            </a:r>
          </a:p>
          <a:p>
            <a:endParaRPr lang="nl-NL" dirty="0"/>
          </a:p>
        </p:txBody>
      </p:sp>
      <p:pic>
        <p:nvPicPr>
          <p:cNvPr id="5" name="Afbeelding 4">
            <a:extLst>
              <a:ext uri="{FF2B5EF4-FFF2-40B4-BE49-F238E27FC236}">
                <a16:creationId xmlns:a16="http://schemas.microsoft.com/office/drawing/2014/main" id="{B9DC4BBD-BE82-121D-9A24-DB71468E6B58}"/>
              </a:ext>
            </a:extLst>
          </p:cNvPr>
          <p:cNvPicPr>
            <a:picLocks noChangeAspect="1"/>
          </p:cNvPicPr>
          <p:nvPr/>
        </p:nvPicPr>
        <p:blipFill>
          <a:blip r:embed="rId3"/>
          <a:stretch>
            <a:fillRect/>
          </a:stretch>
        </p:blipFill>
        <p:spPr>
          <a:xfrm>
            <a:off x="6557615" y="177985"/>
            <a:ext cx="5447343" cy="672907"/>
          </a:xfrm>
          <a:prstGeom prst="rect">
            <a:avLst/>
          </a:prstGeom>
        </p:spPr>
      </p:pic>
      <p:sp>
        <p:nvSpPr>
          <p:cNvPr id="6" name="Tijdelijke aanduiding voor dianummer 5">
            <a:extLst>
              <a:ext uri="{FF2B5EF4-FFF2-40B4-BE49-F238E27FC236}">
                <a16:creationId xmlns:a16="http://schemas.microsoft.com/office/drawing/2014/main" id="{561C48D1-91BC-C9EB-EB65-54E9319C5A77}"/>
              </a:ext>
            </a:extLst>
          </p:cNvPr>
          <p:cNvSpPr>
            <a:spLocks noGrp="1"/>
          </p:cNvSpPr>
          <p:nvPr>
            <p:ph type="sldNum" sz="quarter" idx="12"/>
          </p:nvPr>
        </p:nvSpPr>
        <p:spPr/>
        <p:txBody>
          <a:bodyPr/>
          <a:lstStyle/>
          <a:p>
            <a:fld id="{08AB70BE-1769-45B8-85A6-0C837432C7E6}" type="slidenum">
              <a:rPr lang="en-US" smtClean="0"/>
              <a:t>18</a:t>
            </a:fld>
            <a:endParaRPr lang="en-US"/>
          </a:p>
        </p:txBody>
      </p:sp>
    </p:spTree>
    <p:extLst>
      <p:ext uri="{BB962C8B-B14F-4D97-AF65-F5344CB8AC3E}">
        <p14:creationId xmlns:p14="http://schemas.microsoft.com/office/powerpoint/2010/main" val="2719811832"/>
      </p:ext>
    </p:extLst>
  </p:cSld>
  <p:clrMapOvr>
    <a:overrideClrMapping bg1="lt1" tx1="dk1" bg2="lt2" tx2="dk2" accent1="accent1" accent2="accent2" accent3="accent3" accent4="accent4" accent5="accent5" accent6="accent6" hlink="hlink" folHlink="folHlink"/>
  </p:clrMapOvr>
</p:sld>
</file>

<file path=ppt/slides/slide19.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196B420-D8AD-6441-9E31-8F31741664A4}"/>
              </a:ext>
            </a:extLst>
          </p:cNvPr>
          <p:cNvSpPr>
            <a:spLocks noGrp="1"/>
          </p:cNvSpPr>
          <p:nvPr>
            <p:ph type="title"/>
          </p:nvPr>
        </p:nvSpPr>
        <p:spPr>
          <a:xfrm>
            <a:off x="690410" y="1350008"/>
            <a:ext cx="10202248" cy="1221005"/>
          </a:xfrm>
        </p:spPr>
        <p:txBody>
          <a:bodyPr>
            <a:normAutofit/>
          </a:bodyPr>
          <a:lstStyle/>
          <a:p>
            <a:r>
              <a:rPr lang="nl-NL" dirty="0">
                <a:ea typeface="Calibri" panose="020F0502020204030204" pitchFamily="34" charset="0"/>
                <a:cs typeface="Times New Roman" panose="02020603050405020304" pitchFamily="18" charset="0"/>
              </a:rPr>
              <a:t>Negatief nominaal bedrag 3/3</a:t>
            </a:r>
            <a:endParaRPr lang="nl-NL" dirty="0">
              <a:cs typeface="Times New Roman" panose="02020603050405020304" pitchFamily="18" charset="0"/>
            </a:endParaRPr>
          </a:p>
        </p:txBody>
      </p:sp>
      <p:sp>
        <p:nvSpPr>
          <p:cNvPr id="3" name="Tijdelijke aanduiding voor inhoud 2">
            <a:extLst>
              <a:ext uri="{FF2B5EF4-FFF2-40B4-BE49-F238E27FC236}">
                <a16:creationId xmlns:a16="http://schemas.microsoft.com/office/drawing/2014/main" id="{C4E25117-2773-084E-9FC2-059E84ED1768}"/>
              </a:ext>
            </a:extLst>
          </p:cNvPr>
          <p:cNvSpPr>
            <a:spLocks noGrp="1"/>
          </p:cNvSpPr>
          <p:nvPr>
            <p:ph sz="quarter" idx="13"/>
          </p:nvPr>
        </p:nvSpPr>
        <p:spPr>
          <a:xfrm>
            <a:off x="906532" y="4191709"/>
            <a:ext cx="10177196" cy="501041"/>
          </a:xfrm>
        </p:spPr>
        <p:txBody>
          <a:bodyPr/>
          <a:lstStyle/>
          <a:p>
            <a:r>
              <a:rPr lang="nl-NL" dirty="0"/>
              <a:t> </a:t>
            </a:r>
          </a:p>
          <a:p>
            <a:endParaRPr lang="nl-NL" dirty="0"/>
          </a:p>
        </p:txBody>
      </p:sp>
      <p:sp>
        <p:nvSpPr>
          <p:cNvPr id="4" name="Tijdelijke aanduiding voor tekst 3">
            <a:extLst>
              <a:ext uri="{FF2B5EF4-FFF2-40B4-BE49-F238E27FC236}">
                <a16:creationId xmlns:a16="http://schemas.microsoft.com/office/drawing/2014/main" id="{20CA0543-3A24-5140-A0EC-9E0A2297C388}"/>
              </a:ext>
            </a:extLst>
          </p:cNvPr>
          <p:cNvSpPr>
            <a:spLocks noGrp="1"/>
          </p:cNvSpPr>
          <p:nvPr>
            <p:ph type="body" sz="quarter" idx="14"/>
          </p:nvPr>
        </p:nvSpPr>
        <p:spPr>
          <a:xfrm>
            <a:off x="690410" y="2571013"/>
            <a:ext cx="9489014" cy="4153127"/>
          </a:xfrm>
        </p:spPr>
        <p:txBody>
          <a:bodyPr/>
          <a:lstStyle/>
          <a:p>
            <a:r>
              <a:rPr lang="nl-NL" sz="2000" dirty="0"/>
              <a:t>Belangrijk om uit te leggen aan schuldenaar:</a:t>
            </a:r>
          </a:p>
          <a:p>
            <a:pPr marL="342900" lvl="1" indent="-342900">
              <a:spcBef>
                <a:spcPts val="1000"/>
              </a:spcBef>
              <a:buClr>
                <a:srgbClr val="C86432"/>
              </a:buClr>
            </a:pPr>
            <a:r>
              <a:rPr lang="nl-NL" sz="2000" cap="none" spc="100" dirty="0">
                <a:solidFill>
                  <a:srgbClr val="C86432"/>
                </a:solidFill>
              </a:rPr>
              <a:t>Rekenkundig zou </a:t>
            </a:r>
            <a:r>
              <a:rPr lang="nl-NL" sz="2000" cap="none" spc="100" dirty="0" err="1">
                <a:solidFill>
                  <a:srgbClr val="C86432"/>
                </a:solidFill>
              </a:rPr>
              <a:t>Vtlb</a:t>
            </a:r>
            <a:r>
              <a:rPr lang="nl-NL" sz="2000" cap="none" spc="100" dirty="0">
                <a:solidFill>
                  <a:srgbClr val="C86432"/>
                </a:solidFill>
              </a:rPr>
              <a:t> lager zijn dan </a:t>
            </a:r>
            <a:r>
              <a:rPr lang="nl-NL" sz="2000" cap="none" spc="100" dirty="0" err="1">
                <a:solidFill>
                  <a:srgbClr val="C86432"/>
                </a:solidFill>
              </a:rPr>
              <a:t>bvv</a:t>
            </a:r>
            <a:r>
              <a:rPr lang="nl-NL" sz="2000" cap="none" spc="100" dirty="0">
                <a:solidFill>
                  <a:srgbClr val="C86432"/>
                </a:solidFill>
              </a:rPr>
              <a:t>. </a:t>
            </a:r>
          </a:p>
          <a:p>
            <a:pPr marL="342900" lvl="1" indent="-342900">
              <a:spcBef>
                <a:spcPts val="1000"/>
              </a:spcBef>
              <a:buClr>
                <a:srgbClr val="C86432"/>
              </a:buClr>
            </a:pPr>
            <a:r>
              <a:rPr lang="nl-NL" sz="2000" cap="none" spc="100" dirty="0">
                <a:solidFill>
                  <a:srgbClr val="C86432"/>
                </a:solidFill>
              </a:rPr>
              <a:t>Maar: wettelijke beslagvrije voet is altijd de ondergrens</a:t>
            </a:r>
          </a:p>
          <a:p>
            <a:pPr marL="342900" lvl="1" indent="-342900">
              <a:spcBef>
                <a:spcPts val="1000"/>
              </a:spcBef>
              <a:buClr>
                <a:srgbClr val="C86432"/>
              </a:buClr>
            </a:pPr>
            <a:r>
              <a:rPr lang="nl-NL" sz="2000" cap="none" spc="100" dirty="0" err="1">
                <a:solidFill>
                  <a:srgbClr val="C86432"/>
                </a:solidFill>
              </a:rPr>
              <a:t>Vtlb</a:t>
            </a:r>
            <a:r>
              <a:rPr lang="nl-NL" sz="2000" cap="none" spc="100" dirty="0">
                <a:solidFill>
                  <a:srgbClr val="C86432"/>
                </a:solidFill>
              </a:rPr>
              <a:t> is hierdoor hoger dan ‘minimaal maar toereikend’</a:t>
            </a:r>
          </a:p>
          <a:p>
            <a:pPr marL="342900" lvl="1" indent="-342900">
              <a:spcBef>
                <a:spcPts val="1000"/>
              </a:spcBef>
              <a:buClr>
                <a:srgbClr val="C86432"/>
              </a:buClr>
            </a:pPr>
            <a:r>
              <a:rPr lang="nl-NL" sz="2000" cap="none" spc="100" dirty="0">
                <a:solidFill>
                  <a:srgbClr val="C86432"/>
                </a:solidFill>
              </a:rPr>
              <a:t>Wijzigingen in de nominale correcties leiden niet automatisch tot een hoger </a:t>
            </a:r>
            <a:r>
              <a:rPr lang="nl-NL" sz="2000" cap="none" spc="100" dirty="0" err="1">
                <a:solidFill>
                  <a:srgbClr val="C86432"/>
                </a:solidFill>
              </a:rPr>
              <a:t>Vtlb</a:t>
            </a:r>
            <a:r>
              <a:rPr lang="nl-NL" sz="2000" cap="none" spc="100" dirty="0">
                <a:solidFill>
                  <a:srgbClr val="C86432"/>
                </a:solidFill>
              </a:rPr>
              <a:t/>
            </a:r>
            <a:br>
              <a:rPr lang="nl-NL" sz="2000" cap="none" spc="100" dirty="0">
                <a:solidFill>
                  <a:srgbClr val="C86432"/>
                </a:solidFill>
              </a:rPr>
            </a:br>
            <a:endParaRPr lang="nl-NL" sz="2000" cap="none" spc="100" dirty="0">
              <a:solidFill>
                <a:srgbClr val="C86432"/>
              </a:solidFill>
            </a:endParaRPr>
          </a:p>
          <a:p>
            <a:endParaRPr lang="nl-NL" dirty="0"/>
          </a:p>
          <a:p>
            <a:endParaRPr lang="nl-NL" dirty="0"/>
          </a:p>
          <a:p>
            <a:r>
              <a:rPr lang="nl-NL" dirty="0"/>
              <a:t> </a:t>
            </a:r>
          </a:p>
          <a:p>
            <a:endParaRPr lang="nl-NL" dirty="0"/>
          </a:p>
        </p:txBody>
      </p:sp>
      <p:pic>
        <p:nvPicPr>
          <p:cNvPr id="5" name="Afbeelding 4">
            <a:extLst>
              <a:ext uri="{FF2B5EF4-FFF2-40B4-BE49-F238E27FC236}">
                <a16:creationId xmlns:a16="http://schemas.microsoft.com/office/drawing/2014/main" id="{098FC547-A239-C033-8197-0B8CE242C569}"/>
              </a:ext>
            </a:extLst>
          </p:cNvPr>
          <p:cNvPicPr>
            <a:picLocks noChangeAspect="1"/>
          </p:cNvPicPr>
          <p:nvPr/>
        </p:nvPicPr>
        <p:blipFill>
          <a:blip r:embed="rId3"/>
          <a:stretch>
            <a:fillRect/>
          </a:stretch>
        </p:blipFill>
        <p:spPr>
          <a:xfrm>
            <a:off x="690410" y="5378656"/>
            <a:ext cx="7338331" cy="821623"/>
          </a:xfrm>
          <a:prstGeom prst="rect">
            <a:avLst/>
          </a:prstGeom>
        </p:spPr>
      </p:pic>
      <p:pic>
        <p:nvPicPr>
          <p:cNvPr id="6" name="Afbeelding 5">
            <a:extLst>
              <a:ext uri="{FF2B5EF4-FFF2-40B4-BE49-F238E27FC236}">
                <a16:creationId xmlns:a16="http://schemas.microsoft.com/office/drawing/2014/main" id="{99BDC391-1FC0-F600-CE59-242FCD1C3765}"/>
              </a:ext>
            </a:extLst>
          </p:cNvPr>
          <p:cNvPicPr>
            <a:picLocks noChangeAspect="1"/>
          </p:cNvPicPr>
          <p:nvPr/>
        </p:nvPicPr>
        <p:blipFill>
          <a:blip r:embed="rId4"/>
          <a:stretch>
            <a:fillRect/>
          </a:stretch>
        </p:blipFill>
        <p:spPr>
          <a:xfrm>
            <a:off x="6557615" y="177985"/>
            <a:ext cx="5447343" cy="672907"/>
          </a:xfrm>
          <a:prstGeom prst="rect">
            <a:avLst/>
          </a:prstGeom>
        </p:spPr>
      </p:pic>
      <p:sp>
        <p:nvSpPr>
          <p:cNvPr id="7" name="Tijdelijke aanduiding voor dianummer 6">
            <a:extLst>
              <a:ext uri="{FF2B5EF4-FFF2-40B4-BE49-F238E27FC236}">
                <a16:creationId xmlns:a16="http://schemas.microsoft.com/office/drawing/2014/main" id="{EAE07CF0-56CA-CABF-BEA4-5A7BFA77E93E}"/>
              </a:ext>
            </a:extLst>
          </p:cNvPr>
          <p:cNvSpPr>
            <a:spLocks noGrp="1"/>
          </p:cNvSpPr>
          <p:nvPr>
            <p:ph type="sldNum" sz="quarter" idx="12"/>
          </p:nvPr>
        </p:nvSpPr>
        <p:spPr/>
        <p:txBody>
          <a:bodyPr/>
          <a:lstStyle/>
          <a:p>
            <a:fld id="{08AB70BE-1769-45B8-85A6-0C837432C7E6}" type="slidenum">
              <a:rPr lang="en-US" smtClean="0"/>
              <a:t>19</a:t>
            </a:fld>
            <a:endParaRPr lang="en-US"/>
          </a:p>
        </p:txBody>
      </p:sp>
    </p:spTree>
    <p:extLst>
      <p:ext uri="{BB962C8B-B14F-4D97-AF65-F5344CB8AC3E}">
        <p14:creationId xmlns:p14="http://schemas.microsoft.com/office/powerpoint/2010/main" val="2442225712"/>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4">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4">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4">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uiExpand="1"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inhoud 2">
            <a:extLst>
              <a:ext uri="{FF2B5EF4-FFF2-40B4-BE49-F238E27FC236}">
                <a16:creationId xmlns:a16="http://schemas.microsoft.com/office/drawing/2014/main" id="{C4E25117-2773-084E-9FC2-059E84ED1768}"/>
              </a:ext>
            </a:extLst>
          </p:cNvPr>
          <p:cNvSpPr>
            <a:spLocks noGrp="1"/>
          </p:cNvSpPr>
          <p:nvPr>
            <p:ph sz="quarter" idx="13"/>
          </p:nvPr>
        </p:nvSpPr>
        <p:spPr>
          <a:xfrm>
            <a:off x="906532" y="4191709"/>
            <a:ext cx="10177196" cy="501041"/>
          </a:xfrm>
        </p:spPr>
        <p:txBody>
          <a:bodyPr/>
          <a:lstStyle/>
          <a:p>
            <a:r>
              <a:rPr lang="nl-NL" dirty="0"/>
              <a:t> </a:t>
            </a:r>
          </a:p>
          <a:p>
            <a:endParaRPr lang="nl-NL" dirty="0"/>
          </a:p>
        </p:txBody>
      </p:sp>
      <p:sp>
        <p:nvSpPr>
          <p:cNvPr id="2" name="Titel 1">
            <a:extLst>
              <a:ext uri="{FF2B5EF4-FFF2-40B4-BE49-F238E27FC236}">
                <a16:creationId xmlns:a16="http://schemas.microsoft.com/office/drawing/2014/main" id="{E196B420-D8AD-6441-9E31-8F31741664A4}"/>
              </a:ext>
            </a:extLst>
          </p:cNvPr>
          <p:cNvSpPr>
            <a:spLocks noGrp="1"/>
          </p:cNvSpPr>
          <p:nvPr>
            <p:ph type="title"/>
          </p:nvPr>
        </p:nvSpPr>
        <p:spPr>
          <a:xfrm>
            <a:off x="690410" y="1350008"/>
            <a:ext cx="10202248" cy="1221005"/>
          </a:xfrm>
        </p:spPr>
        <p:txBody>
          <a:bodyPr>
            <a:normAutofit/>
          </a:bodyPr>
          <a:lstStyle/>
          <a:p>
            <a:r>
              <a:rPr lang="nl-NL" dirty="0"/>
              <a:t>Inhoudsopgave</a:t>
            </a:r>
          </a:p>
        </p:txBody>
      </p:sp>
      <p:sp>
        <p:nvSpPr>
          <p:cNvPr id="4" name="Tijdelijke aanduiding voor tekst 3">
            <a:extLst>
              <a:ext uri="{FF2B5EF4-FFF2-40B4-BE49-F238E27FC236}">
                <a16:creationId xmlns:a16="http://schemas.microsoft.com/office/drawing/2014/main" id="{20CA0543-3A24-5140-A0EC-9E0A2297C388}"/>
              </a:ext>
            </a:extLst>
          </p:cNvPr>
          <p:cNvSpPr>
            <a:spLocks noGrp="1"/>
          </p:cNvSpPr>
          <p:nvPr>
            <p:ph type="body" sz="quarter" idx="14"/>
          </p:nvPr>
        </p:nvSpPr>
        <p:spPr>
          <a:xfrm>
            <a:off x="690409" y="2571013"/>
            <a:ext cx="9502461" cy="4153127"/>
          </a:xfrm>
        </p:spPr>
        <p:txBody>
          <a:bodyPr/>
          <a:lstStyle/>
          <a:p>
            <a:pPr marL="457200" indent="-457200">
              <a:buClr>
                <a:srgbClr val="C86432"/>
              </a:buClr>
              <a:buFont typeface="+mj-lt"/>
              <a:buAutoNum type="arabicPeriod"/>
            </a:pPr>
            <a:r>
              <a:rPr lang="nl-NL" sz="2000" dirty="0"/>
              <a:t>Wijzigingen in calculator, uitdraai en rapport</a:t>
            </a:r>
          </a:p>
          <a:p>
            <a:pPr marL="457200" indent="-457200">
              <a:buClr>
                <a:srgbClr val="C86432"/>
              </a:buClr>
              <a:buFont typeface="+mj-lt"/>
              <a:buAutoNum type="arabicPeriod"/>
            </a:pPr>
            <a:r>
              <a:rPr lang="nl-NL" sz="2000" dirty="0"/>
              <a:t>Uitleg invoeren onkostencorrectie en -vergoeding</a:t>
            </a:r>
          </a:p>
          <a:p>
            <a:pPr marL="457200" indent="-457200">
              <a:buClr>
                <a:srgbClr val="C86432"/>
              </a:buClr>
              <a:buFont typeface="+mj-lt"/>
              <a:buAutoNum type="arabicPeriod"/>
            </a:pPr>
            <a:r>
              <a:rPr lang="nl-NL" sz="2000" dirty="0"/>
              <a:t>Uitleg negatief nominaal bedrag</a:t>
            </a:r>
          </a:p>
          <a:p>
            <a:pPr marL="457200" indent="-457200">
              <a:buClr>
                <a:srgbClr val="C86432"/>
              </a:buClr>
              <a:buFont typeface="+mj-lt"/>
              <a:buAutoNum type="arabicPeriod"/>
            </a:pPr>
            <a:r>
              <a:rPr lang="nl-NL" sz="2000" dirty="0"/>
              <a:t>Excel rekentool voor berekenen Vtlb als het inkomen van de partner niet bekend is</a:t>
            </a:r>
          </a:p>
          <a:p>
            <a:pPr marL="457200" indent="-457200">
              <a:buClr>
                <a:srgbClr val="C86432"/>
              </a:buClr>
              <a:buFont typeface="+mj-lt"/>
              <a:buAutoNum type="arabicPeriod"/>
            </a:pPr>
            <a:r>
              <a:rPr lang="nl-NL" sz="2000" dirty="0"/>
              <a:t>Kennismaking met de </a:t>
            </a:r>
            <a:r>
              <a:rPr lang="nl-NL" sz="2000" dirty="0" err="1"/>
              <a:t>webversie</a:t>
            </a:r>
            <a:r>
              <a:rPr lang="nl-NL" sz="2000" dirty="0"/>
              <a:t> van het </a:t>
            </a:r>
            <a:r>
              <a:rPr lang="nl-NL" sz="2000" dirty="0" err="1"/>
              <a:t>Vtlb</a:t>
            </a:r>
            <a:r>
              <a:rPr lang="nl-NL" sz="2000" dirty="0"/>
              <a:t>-rapport</a:t>
            </a:r>
            <a:endParaRPr lang="nl-NL" dirty="0"/>
          </a:p>
          <a:p>
            <a:pPr marL="285750" indent="-285750">
              <a:buFont typeface="Arial" panose="020B0604020202020204" pitchFamily="34" charset="0"/>
              <a:buChar char="•"/>
            </a:pPr>
            <a:endParaRPr lang="nl-NL" dirty="0"/>
          </a:p>
          <a:p>
            <a:endParaRPr lang="nl-NL" dirty="0"/>
          </a:p>
          <a:p>
            <a:endParaRPr lang="nl-NL" dirty="0"/>
          </a:p>
          <a:p>
            <a:endParaRPr lang="nl-NL" dirty="0"/>
          </a:p>
          <a:p>
            <a:r>
              <a:rPr lang="nl-NL" dirty="0"/>
              <a:t> </a:t>
            </a:r>
          </a:p>
          <a:p>
            <a:endParaRPr lang="nl-NL" dirty="0"/>
          </a:p>
        </p:txBody>
      </p:sp>
      <p:pic>
        <p:nvPicPr>
          <p:cNvPr id="5" name="Afbeelding 4">
            <a:extLst>
              <a:ext uri="{FF2B5EF4-FFF2-40B4-BE49-F238E27FC236}">
                <a16:creationId xmlns:a16="http://schemas.microsoft.com/office/drawing/2014/main" id="{6F86E421-92EB-BFCD-E108-957758A7909F}"/>
              </a:ext>
            </a:extLst>
          </p:cNvPr>
          <p:cNvPicPr>
            <a:picLocks noChangeAspect="1"/>
          </p:cNvPicPr>
          <p:nvPr/>
        </p:nvPicPr>
        <p:blipFill>
          <a:blip r:embed="rId2"/>
          <a:stretch>
            <a:fillRect/>
          </a:stretch>
        </p:blipFill>
        <p:spPr>
          <a:xfrm>
            <a:off x="6557615" y="177985"/>
            <a:ext cx="5447343" cy="672907"/>
          </a:xfrm>
          <a:prstGeom prst="rect">
            <a:avLst/>
          </a:prstGeom>
        </p:spPr>
      </p:pic>
      <p:sp>
        <p:nvSpPr>
          <p:cNvPr id="6" name="Tijdelijke aanduiding voor dianummer 5">
            <a:extLst>
              <a:ext uri="{FF2B5EF4-FFF2-40B4-BE49-F238E27FC236}">
                <a16:creationId xmlns:a16="http://schemas.microsoft.com/office/drawing/2014/main" id="{D9746B25-E6F6-8E32-A038-69D706B3C3BE}"/>
              </a:ext>
            </a:extLst>
          </p:cNvPr>
          <p:cNvSpPr>
            <a:spLocks noGrp="1"/>
          </p:cNvSpPr>
          <p:nvPr>
            <p:ph type="sldNum" sz="quarter" idx="12"/>
          </p:nvPr>
        </p:nvSpPr>
        <p:spPr/>
        <p:txBody>
          <a:bodyPr/>
          <a:lstStyle/>
          <a:p>
            <a:fld id="{08AB70BE-1769-45B8-85A6-0C837432C7E6}" type="slidenum">
              <a:rPr lang="en-US" smtClean="0"/>
              <a:t>2</a:t>
            </a:fld>
            <a:endParaRPr lang="en-US"/>
          </a:p>
        </p:txBody>
      </p:sp>
    </p:spTree>
    <p:extLst>
      <p:ext uri="{BB962C8B-B14F-4D97-AF65-F5344CB8AC3E}">
        <p14:creationId xmlns:p14="http://schemas.microsoft.com/office/powerpoint/2010/main" val="326797808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196B420-D8AD-6441-9E31-8F31741664A4}"/>
              </a:ext>
            </a:extLst>
          </p:cNvPr>
          <p:cNvSpPr>
            <a:spLocks noGrp="1"/>
          </p:cNvSpPr>
          <p:nvPr>
            <p:ph type="title"/>
          </p:nvPr>
        </p:nvSpPr>
        <p:spPr>
          <a:xfrm>
            <a:off x="690410" y="1350008"/>
            <a:ext cx="10202248" cy="1221005"/>
          </a:xfrm>
        </p:spPr>
        <p:txBody>
          <a:bodyPr>
            <a:normAutofit/>
          </a:bodyPr>
          <a:lstStyle/>
          <a:p>
            <a:r>
              <a:rPr lang="nl-NL" dirty="0">
                <a:ea typeface="Calibri" panose="020F0502020204030204" pitchFamily="34" charset="0"/>
                <a:cs typeface="Times New Roman" panose="02020603050405020304" pitchFamily="18" charset="0"/>
              </a:rPr>
              <a:t>Stijgende energietarieven</a:t>
            </a:r>
            <a:endParaRPr lang="nl-NL" dirty="0">
              <a:cs typeface="Times New Roman" panose="02020603050405020304" pitchFamily="18" charset="0"/>
            </a:endParaRPr>
          </a:p>
        </p:txBody>
      </p:sp>
      <p:sp>
        <p:nvSpPr>
          <p:cNvPr id="3" name="Tijdelijke aanduiding voor inhoud 2">
            <a:extLst>
              <a:ext uri="{FF2B5EF4-FFF2-40B4-BE49-F238E27FC236}">
                <a16:creationId xmlns:a16="http://schemas.microsoft.com/office/drawing/2014/main" id="{C4E25117-2773-084E-9FC2-059E84ED1768}"/>
              </a:ext>
            </a:extLst>
          </p:cNvPr>
          <p:cNvSpPr>
            <a:spLocks noGrp="1"/>
          </p:cNvSpPr>
          <p:nvPr>
            <p:ph sz="quarter" idx="13"/>
          </p:nvPr>
        </p:nvSpPr>
        <p:spPr>
          <a:xfrm>
            <a:off x="906532" y="4191709"/>
            <a:ext cx="10177196" cy="501041"/>
          </a:xfrm>
        </p:spPr>
        <p:txBody>
          <a:bodyPr/>
          <a:lstStyle/>
          <a:p>
            <a:r>
              <a:rPr lang="nl-NL" dirty="0"/>
              <a:t> </a:t>
            </a:r>
          </a:p>
          <a:p>
            <a:endParaRPr lang="nl-NL" dirty="0"/>
          </a:p>
        </p:txBody>
      </p:sp>
      <p:sp>
        <p:nvSpPr>
          <p:cNvPr id="4" name="Tijdelijke aanduiding voor tekst 3">
            <a:extLst>
              <a:ext uri="{FF2B5EF4-FFF2-40B4-BE49-F238E27FC236}">
                <a16:creationId xmlns:a16="http://schemas.microsoft.com/office/drawing/2014/main" id="{20CA0543-3A24-5140-A0EC-9E0A2297C388}"/>
              </a:ext>
            </a:extLst>
          </p:cNvPr>
          <p:cNvSpPr>
            <a:spLocks noGrp="1"/>
          </p:cNvSpPr>
          <p:nvPr>
            <p:ph type="body" sz="quarter" idx="14"/>
          </p:nvPr>
        </p:nvSpPr>
        <p:spPr>
          <a:xfrm>
            <a:off x="690410" y="2526888"/>
            <a:ext cx="9489014" cy="4153127"/>
          </a:xfrm>
        </p:spPr>
        <p:txBody>
          <a:bodyPr/>
          <a:lstStyle/>
          <a:p>
            <a:pPr>
              <a:lnSpc>
                <a:spcPct val="100000"/>
              </a:lnSpc>
              <a:buClr>
                <a:srgbClr val="C86432"/>
              </a:buClr>
            </a:pPr>
            <a:r>
              <a:rPr lang="nl-NL" sz="2000" dirty="0"/>
              <a:t>Maatregelen:</a:t>
            </a:r>
          </a:p>
          <a:p>
            <a:pPr marL="342900" indent="-342900">
              <a:lnSpc>
                <a:spcPct val="100000"/>
              </a:lnSpc>
              <a:buClr>
                <a:srgbClr val="C86432"/>
              </a:buClr>
              <a:buFont typeface="Arial" panose="020B0604020202020204" pitchFamily="34" charset="0"/>
              <a:buChar char="•"/>
            </a:pPr>
            <a:r>
              <a:rPr lang="nl-NL" sz="2000" dirty="0"/>
              <a:t>Lagere energiebelasting op elektriciteit</a:t>
            </a:r>
          </a:p>
          <a:p>
            <a:pPr marL="342900" indent="-342900">
              <a:lnSpc>
                <a:spcPct val="100000"/>
              </a:lnSpc>
              <a:buClr>
                <a:srgbClr val="C86432"/>
              </a:buClr>
              <a:buFont typeface="Arial" panose="020B0604020202020204" pitchFamily="34" charset="0"/>
              <a:buChar char="•"/>
            </a:pPr>
            <a:r>
              <a:rPr lang="nl-NL" sz="2000" dirty="0"/>
              <a:t>Hogere teruggave energiebelasting</a:t>
            </a:r>
          </a:p>
          <a:p>
            <a:pPr marL="342900" indent="-342900">
              <a:lnSpc>
                <a:spcPct val="100000"/>
              </a:lnSpc>
              <a:buClr>
                <a:srgbClr val="C86432"/>
              </a:buClr>
              <a:buFont typeface="Arial" panose="020B0604020202020204" pitchFamily="34" charset="0"/>
              <a:buChar char="•"/>
            </a:pPr>
            <a:r>
              <a:rPr lang="nl-NL" sz="2000" dirty="0"/>
              <a:t>Verlaging Btw-tarief voor gas en elektriciteit per 1 juli</a:t>
            </a:r>
          </a:p>
          <a:p>
            <a:pPr marL="342900" indent="-342900">
              <a:lnSpc>
                <a:spcPct val="100000"/>
              </a:lnSpc>
              <a:buClr>
                <a:srgbClr val="C86432"/>
              </a:buClr>
              <a:buFont typeface="Arial" panose="020B0604020202020204" pitchFamily="34" charset="0"/>
              <a:buChar char="•"/>
            </a:pPr>
            <a:r>
              <a:rPr lang="nl-NL" sz="2000" dirty="0"/>
              <a:t>Eenmalige energietoeslag als categoriale bijzondere bijstand. Vanwege het bijzondere karakter van de toeslag valt deze niet in de boedel.</a:t>
            </a:r>
          </a:p>
          <a:p>
            <a:pPr>
              <a:lnSpc>
                <a:spcPct val="100000"/>
              </a:lnSpc>
              <a:buClr>
                <a:srgbClr val="C86432"/>
              </a:buClr>
            </a:pPr>
            <a:r>
              <a:rPr lang="nl-NL" sz="2000" dirty="0"/>
              <a:t>Stijgende energieprijzen zo hoog dat budget niet rond komt? Individueel maatwerk is mogelijk, maar wel onderbouwd. Zie bijvoorbeeld: </a:t>
            </a:r>
            <a:r>
              <a:rPr lang="nl-NL" sz="2000" dirty="0">
                <a:solidFill>
                  <a:srgbClr val="2A3170"/>
                </a:solidFill>
                <a:hlinkClick r:id="rId3">
                  <a:extLst>
                    <a:ext uri="{A12FA001-AC4F-418D-AE19-62706E023703}">
                      <ahyp:hlinkClr xmlns:ahyp="http://schemas.microsoft.com/office/drawing/2018/hyperlinkcolor" xmlns="" val="tx"/>
                    </a:ext>
                  </a:extLst>
                </a:hlinkClick>
              </a:rPr>
              <a:t>Stijgende energieprijzen en een schuldregeling | Stimulansz</a:t>
            </a:r>
            <a:endParaRPr lang="nl-NL" sz="2000" dirty="0">
              <a:solidFill>
                <a:srgbClr val="2A3170"/>
              </a:solidFill>
            </a:endParaRPr>
          </a:p>
          <a:p>
            <a:pPr>
              <a:lnSpc>
                <a:spcPct val="100000"/>
              </a:lnSpc>
              <a:buClr>
                <a:srgbClr val="C86432"/>
              </a:buClr>
            </a:pPr>
            <a:r>
              <a:rPr lang="nl-NL" sz="1100" dirty="0">
                <a:hlinkClick r:id="rId3"/>
              </a:rPr>
              <a:t>https://www.stimulansz.nl/stijgende-energieprijzen-en-een-schuldregeling/</a:t>
            </a:r>
            <a:endParaRPr lang="nl-NL" sz="1100" dirty="0">
              <a:solidFill>
                <a:srgbClr val="2A3170"/>
              </a:solidFill>
            </a:endParaRPr>
          </a:p>
          <a:p>
            <a:pPr>
              <a:lnSpc>
                <a:spcPct val="100000"/>
              </a:lnSpc>
              <a:buClr>
                <a:srgbClr val="C86432"/>
              </a:buClr>
            </a:pPr>
            <a:endParaRPr lang="nl-NL" sz="2000" dirty="0"/>
          </a:p>
          <a:p>
            <a:endParaRPr lang="nl-NL" dirty="0"/>
          </a:p>
          <a:p>
            <a:endParaRPr lang="nl-NL" dirty="0"/>
          </a:p>
          <a:p>
            <a:endParaRPr lang="nl-NL" dirty="0"/>
          </a:p>
          <a:p>
            <a:r>
              <a:rPr lang="nl-NL" dirty="0"/>
              <a:t> </a:t>
            </a:r>
          </a:p>
          <a:p>
            <a:endParaRPr lang="nl-NL" dirty="0"/>
          </a:p>
        </p:txBody>
      </p:sp>
      <p:pic>
        <p:nvPicPr>
          <p:cNvPr id="5" name="Afbeelding 4">
            <a:extLst>
              <a:ext uri="{FF2B5EF4-FFF2-40B4-BE49-F238E27FC236}">
                <a16:creationId xmlns:a16="http://schemas.microsoft.com/office/drawing/2014/main" id="{9124360B-A847-E831-24C4-4109CBB157A8}"/>
              </a:ext>
            </a:extLst>
          </p:cNvPr>
          <p:cNvPicPr>
            <a:picLocks noChangeAspect="1"/>
          </p:cNvPicPr>
          <p:nvPr/>
        </p:nvPicPr>
        <p:blipFill>
          <a:blip r:embed="rId4"/>
          <a:stretch>
            <a:fillRect/>
          </a:stretch>
        </p:blipFill>
        <p:spPr>
          <a:xfrm>
            <a:off x="6557615" y="177985"/>
            <a:ext cx="5447343" cy="672907"/>
          </a:xfrm>
          <a:prstGeom prst="rect">
            <a:avLst/>
          </a:prstGeom>
        </p:spPr>
      </p:pic>
      <p:sp>
        <p:nvSpPr>
          <p:cNvPr id="6" name="Tijdelijke aanduiding voor dianummer 5">
            <a:extLst>
              <a:ext uri="{FF2B5EF4-FFF2-40B4-BE49-F238E27FC236}">
                <a16:creationId xmlns:a16="http://schemas.microsoft.com/office/drawing/2014/main" id="{A82F2A9A-26EB-34B4-C248-11FDCDA263B8}"/>
              </a:ext>
            </a:extLst>
          </p:cNvPr>
          <p:cNvSpPr>
            <a:spLocks noGrp="1"/>
          </p:cNvSpPr>
          <p:nvPr>
            <p:ph type="sldNum" sz="quarter" idx="12"/>
          </p:nvPr>
        </p:nvSpPr>
        <p:spPr/>
        <p:txBody>
          <a:bodyPr/>
          <a:lstStyle/>
          <a:p>
            <a:fld id="{08AB70BE-1769-45B8-85A6-0C837432C7E6}" type="slidenum">
              <a:rPr lang="en-US" smtClean="0"/>
              <a:t>20</a:t>
            </a:fld>
            <a:endParaRPr lang="en-US"/>
          </a:p>
        </p:txBody>
      </p:sp>
    </p:spTree>
    <p:extLst>
      <p:ext uri="{BB962C8B-B14F-4D97-AF65-F5344CB8AC3E}">
        <p14:creationId xmlns:p14="http://schemas.microsoft.com/office/powerpoint/2010/main" val="3454822331"/>
      </p:ext>
    </p:extLst>
  </p:cSld>
  <p:clrMapOvr>
    <a:overrideClrMapping bg1="lt1" tx1="dk1" bg2="lt2" tx2="dk2" accent1="accent1" accent2="accent2" accent3="accent3" accent4="accent4" accent5="accent5" accent6="accent6" hlink="hlink" folHlink="folHlink"/>
  </p:clrMapOvr>
</p:sld>
</file>

<file path=ppt/slides/slide21.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196B420-D8AD-6441-9E31-8F31741664A4}"/>
              </a:ext>
            </a:extLst>
          </p:cNvPr>
          <p:cNvSpPr>
            <a:spLocks noGrp="1"/>
          </p:cNvSpPr>
          <p:nvPr>
            <p:ph type="title"/>
          </p:nvPr>
        </p:nvSpPr>
        <p:spPr>
          <a:xfrm>
            <a:off x="690410" y="1122115"/>
            <a:ext cx="10202248" cy="1221005"/>
          </a:xfrm>
        </p:spPr>
        <p:txBody>
          <a:bodyPr>
            <a:normAutofit/>
          </a:bodyPr>
          <a:lstStyle/>
          <a:p>
            <a:r>
              <a:rPr lang="nl-NL" dirty="0">
                <a:ea typeface="Calibri" panose="020F0502020204030204" pitchFamily="34" charset="0"/>
                <a:cs typeface="Times New Roman" panose="02020603050405020304" pitchFamily="18" charset="0"/>
              </a:rPr>
              <a:t>Rekentool inkomen partner onbekend</a:t>
            </a:r>
            <a:endParaRPr lang="nl-NL" dirty="0">
              <a:cs typeface="Times New Roman" panose="02020603050405020304" pitchFamily="18" charset="0"/>
            </a:endParaRPr>
          </a:p>
        </p:txBody>
      </p:sp>
      <p:sp>
        <p:nvSpPr>
          <p:cNvPr id="3" name="Tijdelijke aanduiding voor inhoud 2">
            <a:extLst>
              <a:ext uri="{FF2B5EF4-FFF2-40B4-BE49-F238E27FC236}">
                <a16:creationId xmlns:a16="http://schemas.microsoft.com/office/drawing/2014/main" id="{C4E25117-2773-084E-9FC2-059E84ED1768}"/>
              </a:ext>
            </a:extLst>
          </p:cNvPr>
          <p:cNvSpPr>
            <a:spLocks noGrp="1"/>
          </p:cNvSpPr>
          <p:nvPr>
            <p:ph sz="quarter" idx="13"/>
          </p:nvPr>
        </p:nvSpPr>
        <p:spPr>
          <a:xfrm>
            <a:off x="906532" y="4191709"/>
            <a:ext cx="10177196" cy="501041"/>
          </a:xfrm>
        </p:spPr>
        <p:txBody>
          <a:bodyPr/>
          <a:lstStyle/>
          <a:p>
            <a:r>
              <a:rPr lang="nl-NL" dirty="0"/>
              <a:t> </a:t>
            </a:r>
          </a:p>
          <a:p>
            <a:endParaRPr lang="nl-NL" dirty="0"/>
          </a:p>
        </p:txBody>
      </p:sp>
      <p:sp>
        <p:nvSpPr>
          <p:cNvPr id="4" name="Tijdelijke aanduiding voor tekst 3">
            <a:extLst>
              <a:ext uri="{FF2B5EF4-FFF2-40B4-BE49-F238E27FC236}">
                <a16:creationId xmlns:a16="http://schemas.microsoft.com/office/drawing/2014/main" id="{20CA0543-3A24-5140-A0EC-9E0A2297C388}"/>
              </a:ext>
            </a:extLst>
          </p:cNvPr>
          <p:cNvSpPr>
            <a:spLocks noGrp="1"/>
          </p:cNvSpPr>
          <p:nvPr>
            <p:ph type="body" sz="quarter" idx="14"/>
          </p:nvPr>
        </p:nvSpPr>
        <p:spPr>
          <a:xfrm>
            <a:off x="690410" y="2234145"/>
            <a:ext cx="9489014" cy="4445870"/>
          </a:xfrm>
        </p:spPr>
        <p:txBody>
          <a:bodyPr/>
          <a:lstStyle/>
          <a:p>
            <a:pPr lvl="0">
              <a:lnSpc>
                <a:spcPct val="100000"/>
              </a:lnSpc>
              <a:spcAft>
                <a:spcPts val="800"/>
              </a:spcAft>
              <a:buClr>
                <a:srgbClr val="C86432"/>
              </a:buClr>
            </a:pPr>
            <a:r>
              <a:rPr lang="nl-NL" sz="2000" dirty="0" err="1"/>
              <a:t>Vtlb</a:t>
            </a:r>
            <a:r>
              <a:rPr lang="nl-NL" sz="2000" dirty="0"/>
              <a:t> van paar, 1 in de regeling, inkomen partner onbekend</a:t>
            </a:r>
          </a:p>
          <a:p>
            <a:pPr marL="342900" lvl="0" indent="-342900">
              <a:lnSpc>
                <a:spcPct val="100000"/>
              </a:lnSpc>
              <a:spcAft>
                <a:spcPts val="800"/>
              </a:spcAft>
              <a:buClr>
                <a:srgbClr val="C86432"/>
              </a:buClr>
              <a:buFont typeface="Arial" panose="020B0604020202020204" pitchFamily="34" charset="0"/>
              <a:buChar char="•"/>
            </a:pPr>
            <a:r>
              <a:rPr lang="nl-NL" sz="2000" dirty="0" err="1"/>
              <a:t>Vtlb</a:t>
            </a:r>
            <a:r>
              <a:rPr lang="nl-NL" sz="2000" dirty="0"/>
              <a:t>-calculator niet geschikt, voor </a:t>
            </a:r>
            <a:r>
              <a:rPr lang="nl-NL" sz="2000" dirty="0" err="1"/>
              <a:t>bvv</a:t>
            </a:r>
            <a:r>
              <a:rPr lang="nl-NL" sz="2000" dirty="0"/>
              <a:t> is inkomen partner namelijk altijd bekend (rechten deurwaarder) </a:t>
            </a:r>
          </a:p>
          <a:p>
            <a:pPr marL="342900" indent="-342900">
              <a:lnSpc>
                <a:spcPct val="100000"/>
              </a:lnSpc>
              <a:buClr>
                <a:srgbClr val="C86432"/>
              </a:buClr>
              <a:buFont typeface="Arial" panose="020B0604020202020204" pitchFamily="34" charset="0"/>
              <a:buChar char="•"/>
            </a:pPr>
            <a:r>
              <a:rPr lang="nl-NL" sz="2000" cap="none" spc="100" dirty="0">
                <a:solidFill>
                  <a:srgbClr val="C86432"/>
                </a:solidFill>
              </a:rPr>
              <a:t>Handmatige berekening, uitgangspunten:</a:t>
            </a:r>
          </a:p>
          <a:p>
            <a:pPr marL="800100" lvl="2" indent="-342900">
              <a:lnSpc>
                <a:spcPct val="100000"/>
              </a:lnSpc>
              <a:spcBef>
                <a:spcPts val="1000"/>
              </a:spcBef>
              <a:buClr>
                <a:srgbClr val="C86432"/>
              </a:buClr>
            </a:pPr>
            <a:r>
              <a:rPr lang="nl-NL" sz="2000" cap="none" spc="100" dirty="0">
                <a:solidFill>
                  <a:srgbClr val="C86432"/>
                </a:solidFill>
              </a:rPr>
              <a:t>Helft van 95% van bijstandsnorm echtparen</a:t>
            </a:r>
          </a:p>
          <a:p>
            <a:pPr marL="800100" lvl="2" indent="-342900">
              <a:lnSpc>
                <a:spcPct val="100000"/>
              </a:lnSpc>
              <a:spcBef>
                <a:spcPts val="1000"/>
              </a:spcBef>
              <a:buClr>
                <a:srgbClr val="C86432"/>
              </a:buClr>
            </a:pPr>
            <a:r>
              <a:rPr lang="nl-NL" sz="2000" cap="none" spc="100" dirty="0">
                <a:solidFill>
                  <a:srgbClr val="C86432"/>
                </a:solidFill>
              </a:rPr>
              <a:t>Geen correctie gezamenlijke posten (uitgezonderd bij gezamenlijk beschermingsbewind)</a:t>
            </a:r>
          </a:p>
          <a:p>
            <a:pPr marL="800100" lvl="2" indent="-342900">
              <a:lnSpc>
                <a:spcPct val="100000"/>
              </a:lnSpc>
              <a:spcBef>
                <a:spcPts val="1000"/>
              </a:spcBef>
              <a:buClr>
                <a:srgbClr val="C86432"/>
              </a:buClr>
            </a:pPr>
            <a:r>
              <a:rPr lang="nl-NL" sz="2000" cap="none" spc="100" dirty="0">
                <a:solidFill>
                  <a:srgbClr val="C86432"/>
                </a:solidFill>
              </a:rPr>
              <a:t>Wel correctie persoonlijke posten</a:t>
            </a:r>
          </a:p>
          <a:p>
            <a:pPr marL="800100" lvl="2" indent="-342900">
              <a:lnSpc>
                <a:spcPct val="100000"/>
              </a:lnSpc>
              <a:spcBef>
                <a:spcPts val="1000"/>
              </a:spcBef>
              <a:buClr>
                <a:srgbClr val="C86432"/>
              </a:buClr>
            </a:pPr>
            <a:r>
              <a:rPr lang="nl-NL" sz="2000" cap="none" spc="100" dirty="0">
                <a:solidFill>
                  <a:srgbClr val="C86432"/>
                </a:solidFill>
              </a:rPr>
              <a:t>In uitzonderlijke gevallen: helft van max </a:t>
            </a:r>
            <a:r>
              <a:rPr lang="nl-NL" sz="2000" cap="none" spc="100" dirty="0" err="1">
                <a:solidFill>
                  <a:srgbClr val="C86432"/>
                </a:solidFill>
              </a:rPr>
              <a:t>Bvv</a:t>
            </a:r>
            <a:r>
              <a:rPr lang="nl-NL" sz="2000" cap="none" spc="100" dirty="0">
                <a:solidFill>
                  <a:srgbClr val="C86432"/>
                </a:solidFill>
              </a:rPr>
              <a:t> van een echtpaar met of zonder kinderen (</a:t>
            </a:r>
            <a:r>
              <a:rPr lang="nl-NL" sz="2000" cap="none" spc="100" dirty="0" err="1">
                <a:solidFill>
                  <a:srgbClr val="C86432"/>
                </a:solidFill>
              </a:rPr>
              <a:t>sn</a:t>
            </a:r>
            <a:r>
              <a:rPr lang="nl-NL" sz="2000" cap="none" spc="100" dirty="0">
                <a:solidFill>
                  <a:srgbClr val="C86432"/>
                </a:solidFill>
              </a:rPr>
              <a:t> heeft bruto inkomen van € 3570,- </a:t>
            </a:r>
            <a:r>
              <a:rPr lang="nl-NL" sz="2000" cap="none" spc="100" dirty="0" err="1">
                <a:solidFill>
                  <a:srgbClr val="C86432"/>
                </a:solidFill>
              </a:rPr>
              <a:t>pm</a:t>
            </a:r>
            <a:r>
              <a:rPr lang="nl-NL" sz="2000" cap="none" spc="100" dirty="0">
                <a:solidFill>
                  <a:srgbClr val="C86432"/>
                </a:solidFill>
              </a:rPr>
              <a:t> inclusief </a:t>
            </a:r>
            <a:r>
              <a:rPr lang="nl-NL" sz="2000" cap="none" spc="100" dirty="0" err="1">
                <a:solidFill>
                  <a:srgbClr val="C86432"/>
                </a:solidFill>
              </a:rPr>
              <a:t>vt</a:t>
            </a:r>
            <a:r>
              <a:rPr lang="nl-NL" sz="2000" cap="none" spc="100" dirty="0">
                <a:solidFill>
                  <a:srgbClr val="C86432"/>
                </a:solidFill>
              </a:rPr>
              <a:t> (dit kun je testen door </a:t>
            </a:r>
            <a:r>
              <a:rPr lang="nl-NL" sz="2000" cap="none" spc="100" dirty="0" err="1">
                <a:solidFill>
                  <a:srgbClr val="C86432"/>
                </a:solidFill>
              </a:rPr>
              <a:t>Vtlb</a:t>
            </a:r>
            <a:r>
              <a:rPr lang="nl-NL" sz="2000" cap="none" spc="100" dirty="0">
                <a:solidFill>
                  <a:srgbClr val="C86432"/>
                </a:solidFill>
              </a:rPr>
              <a:t>-calculator in te vullen)</a:t>
            </a:r>
          </a:p>
          <a:p>
            <a:pPr>
              <a:lnSpc>
                <a:spcPct val="100000"/>
              </a:lnSpc>
              <a:buClr>
                <a:srgbClr val="C86432"/>
              </a:buClr>
            </a:pPr>
            <a:endParaRPr lang="nl-NL" sz="2000" dirty="0"/>
          </a:p>
          <a:p>
            <a:endParaRPr lang="nl-NL" dirty="0"/>
          </a:p>
          <a:p>
            <a:endParaRPr lang="nl-NL" dirty="0"/>
          </a:p>
          <a:p>
            <a:endParaRPr lang="nl-NL" dirty="0"/>
          </a:p>
          <a:p>
            <a:r>
              <a:rPr lang="nl-NL" dirty="0"/>
              <a:t> </a:t>
            </a:r>
          </a:p>
          <a:p>
            <a:endParaRPr lang="nl-NL" dirty="0"/>
          </a:p>
        </p:txBody>
      </p:sp>
      <p:pic>
        <p:nvPicPr>
          <p:cNvPr id="5" name="Afbeelding 4">
            <a:extLst>
              <a:ext uri="{FF2B5EF4-FFF2-40B4-BE49-F238E27FC236}">
                <a16:creationId xmlns:a16="http://schemas.microsoft.com/office/drawing/2014/main" id="{C0D1605A-D08B-1429-EB2F-F0FA5CA2E91C}"/>
              </a:ext>
            </a:extLst>
          </p:cNvPr>
          <p:cNvPicPr>
            <a:picLocks noChangeAspect="1"/>
          </p:cNvPicPr>
          <p:nvPr/>
        </p:nvPicPr>
        <p:blipFill>
          <a:blip r:embed="rId3"/>
          <a:stretch>
            <a:fillRect/>
          </a:stretch>
        </p:blipFill>
        <p:spPr>
          <a:xfrm>
            <a:off x="6557615" y="177985"/>
            <a:ext cx="5447343" cy="672907"/>
          </a:xfrm>
          <a:prstGeom prst="rect">
            <a:avLst/>
          </a:prstGeom>
        </p:spPr>
      </p:pic>
      <p:sp>
        <p:nvSpPr>
          <p:cNvPr id="6" name="Tijdelijke aanduiding voor dianummer 5">
            <a:extLst>
              <a:ext uri="{FF2B5EF4-FFF2-40B4-BE49-F238E27FC236}">
                <a16:creationId xmlns:a16="http://schemas.microsoft.com/office/drawing/2014/main" id="{36661983-AEF4-3738-7EF4-062D04ACF55D}"/>
              </a:ext>
            </a:extLst>
          </p:cNvPr>
          <p:cNvSpPr>
            <a:spLocks noGrp="1"/>
          </p:cNvSpPr>
          <p:nvPr>
            <p:ph type="sldNum" sz="quarter" idx="12"/>
          </p:nvPr>
        </p:nvSpPr>
        <p:spPr/>
        <p:txBody>
          <a:bodyPr/>
          <a:lstStyle/>
          <a:p>
            <a:fld id="{08AB70BE-1769-45B8-85A6-0C837432C7E6}" type="slidenum">
              <a:rPr lang="en-US" smtClean="0"/>
              <a:t>21</a:t>
            </a:fld>
            <a:endParaRPr lang="en-US"/>
          </a:p>
        </p:txBody>
      </p:sp>
    </p:spTree>
    <p:extLst>
      <p:ext uri="{BB962C8B-B14F-4D97-AF65-F5344CB8AC3E}">
        <p14:creationId xmlns:p14="http://schemas.microsoft.com/office/powerpoint/2010/main" val="4094125252"/>
      </p:ext>
    </p:extLst>
  </p:cSld>
  <p:clrMapOvr>
    <a:overrideClrMapping bg1="lt1" tx1="dk1" bg2="lt2" tx2="dk2" accent1="accent1" accent2="accent2" accent3="accent3" accent4="accent4" accent5="accent5" accent6="accent6" hlink="hlink" folHlink="folHlink"/>
  </p:clrMapOvr>
</p:sld>
</file>

<file path=ppt/slides/slide22.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196B420-D8AD-6441-9E31-8F31741664A4}"/>
              </a:ext>
            </a:extLst>
          </p:cNvPr>
          <p:cNvSpPr>
            <a:spLocks noGrp="1"/>
          </p:cNvSpPr>
          <p:nvPr>
            <p:ph type="title"/>
          </p:nvPr>
        </p:nvSpPr>
        <p:spPr>
          <a:xfrm>
            <a:off x="690410" y="1350008"/>
            <a:ext cx="10202248" cy="1221005"/>
          </a:xfrm>
        </p:spPr>
        <p:txBody>
          <a:bodyPr>
            <a:normAutofit/>
          </a:bodyPr>
          <a:lstStyle/>
          <a:p>
            <a:r>
              <a:rPr lang="nl-NL" dirty="0">
                <a:ea typeface="Calibri" panose="020F0502020204030204" pitchFamily="34" charset="0"/>
                <a:cs typeface="Times New Roman" panose="02020603050405020304" pitchFamily="18" charset="0"/>
              </a:rPr>
              <a:t>Rekentool inkomen partner onbekend</a:t>
            </a:r>
            <a:endParaRPr lang="nl-NL" dirty="0">
              <a:cs typeface="Times New Roman" panose="02020603050405020304" pitchFamily="18" charset="0"/>
            </a:endParaRPr>
          </a:p>
        </p:txBody>
      </p:sp>
      <p:sp>
        <p:nvSpPr>
          <p:cNvPr id="3" name="Tijdelijke aanduiding voor inhoud 2">
            <a:extLst>
              <a:ext uri="{FF2B5EF4-FFF2-40B4-BE49-F238E27FC236}">
                <a16:creationId xmlns:a16="http://schemas.microsoft.com/office/drawing/2014/main" id="{C4E25117-2773-084E-9FC2-059E84ED1768}"/>
              </a:ext>
            </a:extLst>
          </p:cNvPr>
          <p:cNvSpPr>
            <a:spLocks noGrp="1"/>
          </p:cNvSpPr>
          <p:nvPr>
            <p:ph sz="quarter" idx="13"/>
          </p:nvPr>
        </p:nvSpPr>
        <p:spPr>
          <a:xfrm>
            <a:off x="906532" y="4191709"/>
            <a:ext cx="10177196" cy="501041"/>
          </a:xfrm>
        </p:spPr>
        <p:txBody>
          <a:bodyPr/>
          <a:lstStyle/>
          <a:p>
            <a:r>
              <a:rPr lang="nl-NL" dirty="0"/>
              <a:t> </a:t>
            </a:r>
          </a:p>
          <a:p>
            <a:endParaRPr lang="nl-NL" dirty="0"/>
          </a:p>
        </p:txBody>
      </p:sp>
      <p:sp>
        <p:nvSpPr>
          <p:cNvPr id="4" name="Tijdelijke aanduiding voor tekst 3">
            <a:extLst>
              <a:ext uri="{FF2B5EF4-FFF2-40B4-BE49-F238E27FC236}">
                <a16:creationId xmlns:a16="http://schemas.microsoft.com/office/drawing/2014/main" id="{20CA0543-3A24-5140-A0EC-9E0A2297C388}"/>
              </a:ext>
            </a:extLst>
          </p:cNvPr>
          <p:cNvSpPr>
            <a:spLocks noGrp="1"/>
          </p:cNvSpPr>
          <p:nvPr>
            <p:ph type="body" sz="quarter" idx="14"/>
          </p:nvPr>
        </p:nvSpPr>
        <p:spPr>
          <a:xfrm>
            <a:off x="690410" y="2571013"/>
            <a:ext cx="9489014" cy="4153127"/>
          </a:xfrm>
        </p:spPr>
        <p:txBody>
          <a:bodyPr/>
          <a:lstStyle/>
          <a:p>
            <a:pPr marL="0" lvl="1" indent="0">
              <a:lnSpc>
                <a:spcPct val="100000"/>
              </a:lnSpc>
              <a:spcBef>
                <a:spcPts val="1000"/>
              </a:spcBef>
              <a:buClr>
                <a:srgbClr val="C86432"/>
              </a:buClr>
              <a:buNone/>
            </a:pPr>
            <a:r>
              <a:rPr lang="nl-NL" sz="2000" cap="none" spc="100" dirty="0">
                <a:solidFill>
                  <a:srgbClr val="C86432"/>
                </a:solidFill>
              </a:rPr>
              <a:t>Rekentool heeft 3 tabbladen, kies er 1:</a:t>
            </a:r>
          </a:p>
          <a:p>
            <a:pPr marL="342900" lvl="1" indent="-342900">
              <a:lnSpc>
                <a:spcPct val="100000"/>
              </a:lnSpc>
              <a:spcBef>
                <a:spcPts val="1000"/>
              </a:spcBef>
              <a:buClr>
                <a:srgbClr val="C86432"/>
              </a:buClr>
            </a:pPr>
            <a:r>
              <a:rPr lang="nl-NL" sz="2000" cap="none" spc="100" dirty="0">
                <a:solidFill>
                  <a:srgbClr val="C86432"/>
                </a:solidFill>
              </a:rPr>
              <a:t>Inkomen met afzonderlijk vakantiegeld</a:t>
            </a:r>
          </a:p>
          <a:p>
            <a:pPr marL="342900" lvl="1" indent="-342900">
              <a:lnSpc>
                <a:spcPct val="100000"/>
              </a:lnSpc>
              <a:spcBef>
                <a:spcPts val="1000"/>
              </a:spcBef>
              <a:buClr>
                <a:srgbClr val="C86432"/>
              </a:buClr>
            </a:pPr>
            <a:r>
              <a:rPr lang="nl-NL" sz="2000" cap="none" spc="100" dirty="0">
                <a:solidFill>
                  <a:srgbClr val="C86432"/>
                </a:solidFill>
              </a:rPr>
              <a:t>Inkomen met inbegrepen vakantiegeld</a:t>
            </a:r>
          </a:p>
          <a:p>
            <a:pPr marL="342900" lvl="1" indent="-342900">
              <a:lnSpc>
                <a:spcPct val="100000"/>
              </a:lnSpc>
              <a:spcBef>
                <a:spcPts val="1000"/>
              </a:spcBef>
              <a:buClr>
                <a:srgbClr val="C86432"/>
              </a:buClr>
            </a:pPr>
            <a:r>
              <a:rPr lang="nl-NL" sz="2000" cap="none" spc="100" dirty="0">
                <a:solidFill>
                  <a:srgbClr val="C86432"/>
                </a:solidFill>
              </a:rPr>
              <a:t>Verblijf in inrichting </a:t>
            </a:r>
          </a:p>
          <a:p>
            <a:pPr marL="0" lvl="1" indent="0">
              <a:lnSpc>
                <a:spcPct val="100000"/>
              </a:lnSpc>
              <a:spcBef>
                <a:spcPts val="1000"/>
              </a:spcBef>
              <a:spcAft>
                <a:spcPts val="800"/>
              </a:spcAft>
              <a:buClr>
                <a:srgbClr val="C86432"/>
              </a:buClr>
              <a:buNone/>
            </a:pPr>
            <a:r>
              <a:rPr lang="nl-NL" sz="2000" cap="none" spc="100" dirty="0">
                <a:solidFill>
                  <a:srgbClr val="C86432"/>
                </a:solidFill>
              </a:rPr>
              <a:t/>
            </a:r>
            <a:br>
              <a:rPr lang="nl-NL" sz="2000" cap="none" spc="100" dirty="0">
                <a:solidFill>
                  <a:srgbClr val="C86432"/>
                </a:solidFill>
              </a:rPr>
            </a:br>
            <a:r>
              <a:rPr lang="nl-NL" sz="2000" cap="none" spc="100" dirty="0">
                <a:solidFill>
                  <a:srgbClr val="C86432"/>
                </a:solidFill>
              </a:rPr>
              <a:t>Invoer “groene velden”, soms met keuzemenu</a:t>
            </a:r>
          </a:p>
          <a:p>
            <a:pPr marL="0" lvl="1" indent="0">
              <a:lnSpc>
                <a:spcPct val="100000"/>
              </a:lnSpc>
              <a:spcBef>
                <a:spcPts val="1000"/>
              </a:spcBef>
              <a:spcAft>
                <a:spcPts val="800"/>
              </a:spcAft>
              <a:buClr>
                <a:srgbClr val="C86432"/>
              </a:buClr>
              <a:buNone/>
            </a:pPr>
            <a:r>
              <a:rPr lang="nl-NL" sz="2000" cap="none" spc="100" dirty="0">
                <a:solidFill>
                  <a:srgbClr val="C86432"/>
                </a:solidFill>
              </a:rPr>
              <a:t>Uitvoer geeft complete </a:t>
            </a:r>
            <a:r>
              <a:rPr lang="nl-NL" sz="2000" cap="none" spc="100" dirty="0" err="1">
                <a:solidFill>
                  <a:srgbClr val="C86432"/>
                </a:solidFill>
              </a:rPr>
              <a:t>Vtlb</a:t>
            </a:r>
            <a:r>
              <a:rPr lang="nl-NL" sz="2000" cap="none" spc="100" dirty="0">
                <a:solidFill>
                  <a:srgbClr val="C86432"/>
                </a:solidFill>
              </a:rPr>
              <a:t>-berekening, te gebruiken als vervanger van reguliere uitdraai</a:t>
            </a:r>
          </a:p>
          <a:p>
            <a:pPr marL="0" lvl="1" indent="0">
              <a:lnSpc>
                <a:spcPct val="100000"/>
              </a:lnSpc>
              <a:spcBef>
                <a:spcPts val="1000"/>
              </a:spcBef>
              <a:spcAft>
                <a:spcPts val="800"/>
              </a:spcAft>
              <a:buClr>
                <a:srgbClr val="C86432"/>
              </a:buClr>
              <a:buNone/>
            </a:pPr>
            <a:r>
              <a:rPr lang="nl-NL" sz="2000" cap="none" spc="100" dirty="0">
                <a:solidFill>
                  <a:srgbClr val="C86432"/>
                </a:solidFill>
              </a:rPr>
              <a:t>Te vinden op </a:t>
            </a:r>
            <a:r>
              <a:rPr lang="nl-NL" sz="2000" cap="none" spc="100" dirty="0">
                <a:solidFill>
                  <a:srgbClr val="2A3170"/>
                </a:solidFill>
                <a:hlinkClick r:id="rId3">
                  <a:extLst>
                    <a:ext uri="{A12FA001-AC4F-418D-AE19-62706E023703}">
                      <ahyp:hlinkClr xmlns:ahyp="http://schemas.microsoft.com/office/drawing/2018/hyperlinkcolor" xmlns="" val="tx"/>
                    </a:ext>
                  </a:extLst>
                </a:hlinkClick>
              </a:rPr>
              <a:t>rekentool Vtlb bij inkomen partner onbekend</a:t>
            </a:r>
            <a:r>
              <a:rPr lang="nl-NL" sz="2000" cap="none" spc="100" dirty="0">
                <a:solidFill>
                  <a:srgbClr val="C86432"/>
                </a:solidFill>
              </a:rPr>
              <a:t> </a:t>
            </a:r>
          </a:p>
          <a:p>
            <a:pPr>
              <a:lnSpc>
                <a:spcPct val="100000"/>
              </a:lnSpc>
              <a:buClr>
                <a:srgbClr val="C86432"/>
              </a:buClr>
            </a:pPr>
            <a:endParaRPr lang="nl-NL" sz="2000" dirty="0"/>
          </a:p>
          <a:p>
            <a:endParaRPr lang="nl-NL" dirty="0"/>
          </a:p>
          <a:p>
            <a:endParaRPr lang="nl-NL" dirty="0"/>
          </a:p>
          <a:p>
            <a:endParaRPr lang="nl-NL" dirty="0"/>
          </a:p>
          <a:p>
            <a:r>
              <a:rPr lang="nl-NL" dirty="0"/>
              <a:t> </a:t>
            </a:r>
          </a:p>
          <a:p>
            <a:endParaRPr lang="nl-NL" dirty="0"/>
          </a:p>
        </p:txBody>
      </p:sp>
      <p:pic>
        <p:nvPicPr>
          <p:cNvPr id="5" name="Afbeelding 4">
            <a:extLst>
              <a:ext uri="{FF2B5EF4-FFF2-40B4-BE49-F238E27FC236}">
                <a16:creationId xmlns:a16="http://schemas.microsoft.com/office/drawing/2014/main" id="{B89E7CF8-5F23-E9D3-2087-F99D91A9062D}"/>
              </a:ext>
            </a:extLst>
          </p:cNvPr>
          <p:cNvPicPr>
            <a:picLocks noChangeAspect="1"/>
          </p:cNvPicPr>
          <p:nvPr/>
        </p:nvPicPr>
        <p:blipFill>
          <a:blip r:embed="rId4"/>
          <a:stretch>
            <a:fillRect/>
          </a:stretch>
        </p:blipFill>
        <p:spPr>
          <a:xfrm>
            <a:off x="6557615" y="177985"/>
            <a:ext cx="5447343" cy="672907"/>
          </a:xfrm>
          <a:prstGeom prst="rect">
            <a:avLst/>
          </a:prstGeom>
        </p:spPr>
      </p:pic>
      <p:sp>
        <p:nvSpPr>
          <p:cNvPr id="6" name="Tijdelijke aanduiding voor dianummer 5">
            <a:extLst>
              <a:ext uri="{FF2B5EF4-FFF2-40B4-BE49-F238E27FC236}">
                <a16:creationId xmlns:a16="http://schemas.microsoft.com/office/drawing/2014/main" id="{389E72CB-5205-E461-988F-EBD894223682}"/>
              </a:ext>
            </a:extLst>
          </p:cNvPr>
          <p:cNvSpPr>
            <a:spLocks noGrp="1"/>
          </p:cNvSpPr>
          <p:nvPr>
            <p:ph type="sldNum" sz="quarter" idx="12"/>
          </p:nvPr>
        </p:nvSpPr>
        <p:spPr/>
        <p:txBody>
          <a:bodyPr/>
          <a:lstStyle/>
          <a:p>
            <a:fld id="{08AB70BE-1769-45B8-85A6-0C837432C7E6}" type="slidenum">
              <a:rPr lang="en-US" smtClean="0"/>
              <a:t>22</a:t>
            </a:fld>
            <a:endParaRPr lang="en-US"/>
          </a:p>
        </p:txBody>
      </p:sp>
    </p:spTree>
    <p:extLst>
      <p:ext uri="{BB962C8B-B14F-4D97-AF65-F5344CB8AC3E}">
        <p14:creationId xmlns:p14="http://schemas.microsoft.com/office/powerpoint/2010/main" val="1273460438"/>
      </p:ext>
    </p:extLst>
  </p:cSld>
  <p:clrMapOvr>
    <a:overrideClrMapping bg1="lt1" tx1="dk1" bg2="lt2" tx2="dk2" accent1="accent1" accent2="accent2" accent3="accent3" accent4="accent4" accent5="accent5" accent6="accent6" hlink="hlink" folHlink="folHlink"/>
  </p:clrMapOvr>
</p:sld>
</file>

<file path=ppt/slides/slide23.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196B420-D8AD-6441-9E31-8F31741664A4}"/>
              </a:ext>
            </a:extLst>
          </p:cNvPr>
          <p:cNvSpPr>
            <a:spLocks noGrp="1"/>
          </p:cNvSpPr>
          <p:nvPr>
            <p:ph type="title"/>
          </p:nvPr>
        </p:nvSpPr>
        <p:spPr>
          <a:xfrm>
            <a:off x="690410" y="1350008"/>
            <a:ext cx="10202248" cy="1221005"/>
          </a:xfrm>
        </p:spPr>
        <p:txBody>
          <a:bodyPr>
            <a:normAutofit/>
          </a:bodyPr>
          <a:lstStyle/>
          <a:p>
            <a:r>
              <a:rPr lang="nl-NL" dirty="0">
                <a:ea typeface="Calibri" panose="020F0502020204030204" pitchFamily="34" charset="0"/>
                <a:cs typeface="Times New Roman" panose="02020603050405020304" pitchFamily="18" charset="0"/>
              </a:rPr>
              <a:t>Uitleg </a:t>
            </a:r>
            <a:r>
              <a:rPr lang="nl-NL" dirty="0" err="1">
                <a:ea typeface="Calibri" panose="020F0502020204030204" pitchFamily="34" charset="0"/>
                <a:cs typeface="Times New Roman" panose="02020603050405020304" pitchFamily="18" charset="0"/>
              </a:rPr>
              <a:t>webversie</a:t>
            </a:r>
            <a:r>
              <a:rPr lang="nl-NL" dirty="0">
                <a:ea typeface="Calibri" panose="020F0502020204030204" pitchFamily="34" charset="0"/>
                <a:cs typeface="Times New Roman" panose="02020603050405020304" pitchFamily="18" charset="0"/>
              </a:rPr>
              <a:t> </a:t>
            </a:r>
            <a:r>
              <a:rPr lang="nl-NL" dirty="0" err="1">
                <a:ea typeface="Calibri" panose="020F0502020204030204" pitchFamily="34" charset="0"/>
                <a:cs typeface="Times New Roman" panose="02020603050405020304" pitchFamily="18" charset="0"/>
              </a:rPr>
              <a:t>Vtlb</a:t>
            </a:r>
            <a:r>
              <a:rPr lang="nl-NL" dirty="0">
                <a:ea typeface="Calibri" panose="020F0502020204030204" pitchFamily="34" charset="0"/>
                <a:cs typeface="Times New Roman" panose="02020603050405020304" pitchFamily="18" charset="0"/>
              </a:rPr>
              <a:t>-rapport</a:t>
            </a:r>
            <a:endParaRPr lang="nl-NL" dirty="0">
              <a:cs typeface="Times New Roman" panose="02020603050405020304" pitchFamily="18" charset="0"/>
            </a:endParaRPr>
          </a:p>
        </p:txBody>
      </p:sp>
      <p:sp>
        <p:nvSpPr>
          <p:cNvPr id="3" name="Tijdelijke aanduiding voor inhoud 2">
            <a:extLst>
              <a:ext uri="{FF2B5EF4-FFF2-40B4-BE49-F238E27FC236}">
                <a16:creationId xmlns:a16="http://schemas.microsoft.com/office/drawing/2014/main" id="{C4E25117-2773-084E-9FC2-059E84ED1768}"/>
              </a:ext>
            </a:extLst>
          </p:cNvPr>
          <p:cNvSpPr>
            <a:spLocks noGrp="1"/>
          </p:cNvSpPr>
          <p:nvPr>
            <p:ph sz="quarter" idx="13"/>
          </p:nvPr>
        </p:nvSpPr>
        <p:spPr>
          <a:xfrm>
            <a:off x="906532" y="4191709"/>
            <a:ext cx="10177196" cy="501041"/>
          </a:xfrm>
        </p:spPr>
        <p:txBody>
          <a:bodyPr/>
          <a:lstStyle/>
          <a:p>
            <a:r>
              <a:rPr lang="nl-NL" dirty="0"/>
              <a:t> </a:t>
            </a:r>
          </a:p>
          <a:p>
            <a:endParaRPr lang="nl-NL" dirty="0"/>
          </a:p>
        </p:txBody>
      </p:sp>
      <p:sp>
        <p:nvSpPr>
          <p:cNvPr id="4" name="Tijdelijke aanduiding voor tekst 3">
            <a:extLst>
              <a:ext uri="{FF2B5EF4-FFF2-40B4-BE49-F238E27FC236}">
                <a16:creationId xmlns:a16="http://schemas.microsoft.com/office/drawing/2014/main" id="{20CA0543-3A24-5140-A0EC-9E0A2297C388}"/>
              </a:ext>
            </a:extLst>
          </p:cNvPr>
          <p:cNvSpPr>
            <a:spLocks noGrp="1"/>
          </p:cNvSpPr>
          <p:nvPr>
            <p:ph type="body" sz="quarter" idx="14"/>
          </p:nvPr>
        </p:nvSpPr>
        <p:spPr>
          <a:xfrm>
            <a:off x="690410" y="2571013"/>
            <a:ext cx="9489014" cy="4153127"/>
          </a:xfrm>
        </p:spPr>
        <p:txBody>
          <a:bodyPr/>
          <a:lstStyle/>
          <a:p>
            <a:pPr indent="-228600">
              <a:lnSpc>
                <a:spcPct val="100000"/>
              </a:lnSpc>
              <a:buClr>
                <a:srgbClr val="C86432"/>
              </a:buClr>
            </a:pPr>
            <a:r>
              <a:rPr lang="nl-NL" sz="2000" cap="none" spc="100" dirty="0">
                <a:solidFill>
                  <a:srgbClr val="C86432"/>
                </a:solidFill>
              </a:rPr>
              <a:t>Digitaal raadpleegbaar handboek</a:t>
            </a:r>
          </a:p>
          <a:p>
            <a:pPr marL="342900" lvl="1" indent="-342900">
              <a:lnSpc>
                <a:spcPct val="100000"/>
              </a:lnSpc>
              <a:spcBef>
                <a:spcPts val="1000"/>
              </a:spcBef>
              <a:buClr>
                <a:srgbClr val="C86432"/>
              </a:buClr>
              <a:buFont typeface="Arial" panose="020B0604020202020204" pitchFamily="34" charset="0"/>
              <a:buChar char="•"/>
            </a:pPr>
            <a:r>
              <a:rPr lang="nl-NL" sz="2000" cap="none" spc="100" dirty="0">
                <a:solidFill>
                  <a:srgbClr val="C86432"/>
                </a:solidFill>
              </a:rPr>
              <a:t>Links inhoudsopgave, uitklapbaar</a:t>
            </a:r>
          </a:p>
          <a:p>
            <a:pPr marL="342900" lvl="1" indent="-342900">
              <a:lnSpc>
                <a:spcPct val="100000"/>
              </a:lnSpc>
              <a:spcBef>
                <a:spcPts val="1000"/>
              </a:spcBef>
              <a:buClr>
                <a:srgbClr val="C86432"/>
              </a:buClr>
              <a:buFont typeface="Arial" panose="020B0604020202020204" pitchFamily="34" charset="0"/>
              <a:buChar char="•"/>
            </a:pPr>
            <a:r>
              <a:rPr lang="nl-NL" sz="2000" cap="none" spc="100" dirty="0">
                <a:solidFill>
                  <a:srgbClr val="C86432"/>
                </a:solidFill>
              </a:rPr>
              <a:t>Zoekfunctie, toets term in</a:t>
            </a:r>
          </a:p>
          <a:p>
            <a:pPr marL="342900" lvl="1" indent="-342900">
              <a:lnSpc>
                <a:spcPct val="100000"/>
              </a:lnSpc>
              <a:spcBef>
                <a:spcPts val="1000"/>
              </a:spcBef>
              <a:buClr>
                <a:srgbClr val="C86432"/>
              </a:buClr>
              <a:buFont typeface="Arial" panose="020B0604020202020204" pitchFamily="34" charset="0"/>
              <a:buChar char="•"/>
            </a:pPr>
            <a:r>
              <a:rPr lang="nl-NL" sz="2000" cap="none" spc="100" dirty="0" err="1">
                <a:solidFill>
                  <a:srgbClr val="C86432"/>
                </a:solidFill>
              </a:rPr>
              <a:t>Snelmenu</a:t>
            </a:r>
            <a:r>
              <a:rPr lang="nl-NL" sz="2000" cap="none" spc="100" dirty="0">
                <a:solidFill>
                  <a:srgbClr val="C86432"/>
                </a:solidFill>
              </a:rPr>
              <a:t>, om een pagina te delen of te printen </a:t>
            </a:r>
          </a:p>
          <a:p>
            <a:pPr marL="342900" lvl="1" indent="-342900">
              <a:lnSpc>
                <a:spcPct val="100000"/>
              </a:lnSpc>
              <a:spcBef>
                <a:spcPts val="1000"/>
              </a:spcBef>
              <a:buClr>
                <a:srgbClr val="C86432"/>
              </a:buClr>
              <a:buFont typeface="Arial" panose="020B0604020202020204" pitchFamily="34" charset="0"/>
              <a:buChar char="•"/>
            </a:pPr>
            <a:r>
              <a:rPr lang="nl-NL" sz="2000" cap="none" spc="100" dirty="0">
                <a:solidFill>
                  <a:srgbClr val="C86432"/>
                </a:solidFill>
              </a:rPr>
              <a:t>Rechtstreeks te vinden op  </a:t>
            </a:r>
            <a:r>
              <a:rPr lang="nl-NL" sz="2000" cap="none" spc="100" dirty="0">
                <a:solidFill>
                  <a:srgbClr val="2A3170"/>
                </a:solidFill>
                <a:hlinkClick r:id="rId3">
                  <a:extLst>
                    <a:ext uri="{A12FA001-AC4F-418D-AE19-62706E023703}">
                      <ahyp:hlinkClr xmlns:ahyp="http://schemas.microsoft.com/office/drawing/2018/hyperlinkcolor" xmlns="" val="tx"/>
                    </a:ext>
                  </a:extLst>
                </a:hlinkClick>
              </a:rPr>
              <a:t>Vtlb rapport juli 2022 - Raad voor Rechtsbijstand Wsnp (bureauwsnp.nl)</a:t>
            </a:r>
            <a:endParaRPr lang="nl-NL" sz="2000" cap="none" spc="100" dirty="0">
              <a:solidFill>
                <a:srgbClr val="2A3170"/>
              </a:solidFill>
            </a:endParaRPr>
          </a:p>
          <a:p>
            <a:pPr marL="0" lvl="1" indent="0">
              <a:lnSpc>
                <a:spcPct val="100000"/>
              </a:lnSpc>
              <a:spcBef>
                <a:spcPts val="1000"/>
              </a:spcBef>
              <a:buClr>
                <a:srgbClr val="C86432"/>
              </a:buClr>
              <a:buNone/>
            </a:pPr>
            <a:r>
              <a:rPr lang="nl-NL" sz="1100" dirty="0">
                <a:hlinkClick r:id="rId3"/>
              </a:rPr>
              <a:t>	https://www.bureauwsnp.nl/vtlb/vtlb-rapport-juli-2022/</a:t>
            </a:r>
            <a:endParaRPr lang="nl-NL" sz="1100" cap="none" spc="100" dirty="0">
              <a:solidFill>
                <a:srgbClr val="C86432"/>
              </a:solidFill>
            </a:endParaRPr>
          </a:p>
          <a:p>
            <a:pPr marL="342900" lvl="1" indent="-342900">
              <a:lnSpc>
                <a:spcPct val="100000"/>
              </a:lnSpc>
              <a:spcBef>
                <a:spcPts val="1000"/>
              </a:spcBef>
              <a:buClr>
                <a:srgbClr val="C86432"/>
              </a:buClr>
              <a:buFont typeface="Arial" panose="020B0604020202020204" pitchFamily="34" charset="0"/>
              <a:buChar char="•"/>
            </a:pPr>
            <a:r>
              <a:rPr lang="nl-NL" sz="2000" cap="none" spc="100" dirty="0">
                <a:solidFill>
                  <a:srgbClr val="C86432"/>
                </a:solidFill>
              </a:rPr>
              <a:t>Daarnaast ook pdf-versie beschikbaar </a:t>
            </a:r>
            <a:r>
              <a:rPr lang="nl-NL" sz="2000" cap="none" spc="100" dirty="0">
                <a:solidFill>
                  <a:srgbClr val="2A3170"/>
                </a:solidFill>
                <a:hlinkClick r:id="rId4">
                  <a:extLst>
                    <a:ext uri="{A12FA001-AC4F-418D-AE19-62706E023703}">
                      <ahyp:hlinkClr xmlns:ahyp="http://schemas.microsoft.com/office/drawing/2018/hyperlinkcolor" xmlns="" val="tx"/>
                    </a:ext>
                  </a:extLst>
                </a:hlinkClick>
              </a:rPr>
              <a:t>link naar pdf-versie Vtlb-rapport juli 2022</a:t>
            </a:r>
            <a:endParaRPr lang="nl-NL" sz="2000" cap="none" spc="100" dirty="0">
              <a:solidFill>
                <a:srgbClr val="2A3170"/>
              </a:solidFill>
            </a:endParaRPr>
          </a:p>
          <a:p>
            <a:pPr>
              <a:lnSpc>
                <a:spcPct val="100000"/>
              </a:lnSpc>
              <a:buClr>
                <a:srgbClr val="C86432"/>
              </a:buClr>
            </a:pPr>
            <a:r>
              <a:rPr lang="nl-NL" sz="1100" dirty="0">
                <a:hlinkClick r:id="rId4"/>
              </a:rPr>
              <a:t>https://www.bureauwsnp.nl/vtlb/vtlb-calculator/</a:t>
            </a:r>
            <a:endParaRPr lang="nl-NL" sz="1100" dirty="0"/>
          </a:p>
          <a:p>
            <a:endParaRPr lang="nl-NL" dirty="0"/>
          </a:p>
          <a:p>
            <a:endParaRPr lang="nl-NL" dirty="0"/>
          </a:p>
          <a:p>
            <a:endParaRPr lang="nl-NL" dirty="0"/>
          </a:p>
          <a:p>
            <a:r>
              <a:rPr lang="nl-NL" dirty="0"/>
              <a:t> </a:t>
            </a:r>
          </a:p>
          <a:p>
            <a:endParaRPr lang="nl-NL" dirty="0"/>
          </a:p>
        </p:txBody>
      </p:sp>
      <p:pic>
        <p:nvPicPr>
          <p:cNvPr id="5" name="Afbeelding 4">
            <a:extLst>
              <a:ext uri="{FF2B5EF4-FFF2-40B4-BE49-F238E27FC236}">
                <a16:creationId xmlns:a16="http://schemas.microsoft.com/office/drawing/2014/main" id="{B5B2ADF2-2DB3-4D8D-1170-3C88E1AD7DDE}"/>
              </a:ext>
            </a:extLst>
          </p:cNvPr>
          <p:cNvPicPr>
            <a:picLocks noChangeAspect="1"/>
          </p:cNvPicPr>
          <p:nvPr/>
        </p:nvPicPr>
        <p:blipFill>
          <a:blip r:embed="rId5"/>
          <a:stretch>
            <a:fillRect/>
          </a:stretch>
        </p:blipFill>
        <p:spPr>
          <a:xfrm>
            <a:off x="6557615" y="177985"/>
            <a:ext cx="5447343" cy="672907"/>
          </a:xfrm>
          <a:prstGeom prst="rect">
            <a:avLst/>
          </a:prstGeom>
        </p:spPr>
      </p:pic>
      <p:sp>
        <p:nvSpPr>
          <p:cNvPr id="6" name="Tijdelijke aanduiding voor dianummer 5">
            <a:extLst>
              <a:ext uri="{FF2B5EF4-FFF2-40B4-BE49-F238E27FC236}">
                <a16:creationId xmlns:a16="http://schemas.microsoft.com/office/drawing/2014/main" id="{24822A5B-556A-30C9-4851-2E1145D2E4AF}"/>
              </a:ext>
            </a:extLst>
          </p:cNvPr>
          <p:cNvSpPr>
            <a:spLocks noGrp="1"/>
          </p:cNvSpPr>
          <p:nvPr>
            <p:ph type="sldNum" sz="quarter" idx="12"/>
          </p:nvPr>
        </p:nvSpPr>
        <p:spPr/>
        <p:txBody>
          <a:bodyPr/>
          <a:lstStyle/>
          <a:p>
            <a:fld id="{08AB70BE-1769-45B8-85A6-0C837432C7E6}" type="slidenum">
              <a:rPr lang="en-US" smtClean="0"/>
              <a:t>23</a:t>
            </a:fld>
            <a:endParaRPr lang="en-US"/>
          </a:p>
        </p:txBody>
      </p:sp>
    </p:spTree>
    <p:extLst>
      <p:ext uri="{BB962C8B-B14F-4D97-AF65-F5344CB8AC3E}">
        <p14:creationId xmlns:p14="http://schemas.microsoft.com/office/powerpoint/2010/main" val="1946196798"/>
      </p:ext>
    </p:extLst>
  </p:cSld>
  <p:clrMapOvr>
    <a:overrideClrMapping bg1="lt1" tx1="dk1" bg2="lt2" tx2="dk2" accent1="accent1" accent2="accent2" accent3="accent3" accent4="accent4" accent5="accent5" accent6="accent6" hlink="hlink" folHlink="folHlink"/>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D108E16-2E59-D33B-BB9B-A1F7C5B6ACA6}"/>
              </a:ext>
            </a:extLst>
          </p:cNvPr>
          <p:cNvSpPr>
            <a:spLocks noGrp="1"/>
          </p:cNvSpPr>
          <p:nvPr>
            <p:ph type="title"/>
          </p:nvPr>
        </p:nvSpPr>
        <p:spPr/>
        <p:txBody>
          <a:bodyPr/>
          <a:lstStyle/>
          <a:p>
            <a:endParaRPr lang="nl-NL" dirty="0"/>
          </a:p>
        </p:txBody>
      </p:sp>
      <p:pic>
        <p:nvPicPr>
          <p:cNvPr id="6" name="Tijdelijke aanduiding voor inhoud 5">
            <a:extLst>
              <a:ext uri="{FF2B5EF4-FFF2-40B4-BE49-F238E27FC236}">
                <a16:creationId xmlns:a16="http://schemas.microsoft.com/office/drawing/2014/main" id="{DA42A0A2-316B-B21B-61C4-2E942338A051}"/>
              </a:ext>
            </a:extLst>
          </p:cNvPr>
          <p:cNvPicPr>
            <a:picLocks noGrp="1" noChangeAspect="1"/>
          </p:cNvPicPr>
          <p:nvPr>
            <p:ph idx="1"/>
          </p:nvPr>
        </p:nvPicPr>
        <p:blipFill>
          <a:blip r:embed="rId2"/>
          <a:stretch>
            <a:fillRect/>
          </a:stretch>
        </p:blipFill>
        <p:spPr>
          <a:xfrm>
            <a:off x="403860" y="1419860"/>
            <a:ext cx="7905753" cy="4253559"/>
          </a:xfrm>
        </p:spPr>
      </p:pic>
      <p:sp>
        <p:nvSpPr>
          <p:cNvPr id="4" name="Tijdelijke aanduiding voor dianummer 3">
            <a:extLst>
              <a:ext uri="{FF2B5EF4-FFF2-40B4-BE49-F238E27FC236}">
                <a16:creationId xmlns:a16="http://schemas.microsoft.com/office/drawing/2014/main" id="{8D608A55-23F3-0224-1350-9877261A9C81}"/>
              </a:ext>
            </a:extLst>
          </p:cNvPr>
          <p:cNvSpPr>
            <a:spLocks noGrp="1"/>
          </p:cNvSpPr>
          <p:nvPr>
            <p:ph type="sldNum" sz="quarter" idx="12"/>
          </p:nvPr>
        </p:nvSpPr>
        <p:spPr/>
        <p:txBody>
          <a:bodyPr/>
          <a:lstStyle/>
          <a:p>
            <a:fld id="{08AB70BE-1769-45B8-85A6-0C837432C7E6}" type="slidenum">
              <a:rPr lang="en-US" smtClean="0"/>
              <a:t>24</a:t>
            </a:fld>
            <a:endParaRPr lang="en-US"/>
          </a:p>
        </p:txBody>
      </p:sp>
      <p:pic>
        <p:nvPicPr>
          <p:cNvPr id="7" name="Afbeelding 6">
            <a:extLst>
              <a:ext uri="{FF2B5EF4-FFF2-40B4-BE49-F238E27FC236}">
                <a16:creationId xmlns:a16="http://schemas.microsoft.com/office/drawing/2014/main" id="{60191BB4-6A08-74AA-59BF-AEE7BBDADFA4}"/>
              </a:ext>
            </a:extLst>
          </p:cNvPr>
          <p:cNvPicPr>
            <a:picLocks noChangeAspect="1"/>
          </p:cNvPicPr>
          <p:nvPr/>
        </p:nvPicPr>
        <p:blipFill>
          <a:blip r:embed="rId3"/>
          <a:stretch>
            <a:fillRect/>
          </a:stretch>
        </p:blipFill>
        <p:spPr>
          <a:xfrm>
            <a:off x="6557615" y="177985"/>
            <a:ext cx="5447343" cy="672907"/>
          </a:xfrm>
          <a:prstGeom prst="rect">
            <a:avLst/>
          </a:prstGeom>
        </p:spPr>
      </p:pic>
    </p:spTree>
    <p:extLst>
      <p:ext uri="{BB962C8B-B14F-4D97-AF65-F5344CB8AC3E}">
        <p14:creationId xmlns:p14="http://schemas.microsoft.com/office/powerpoint/2010/main" val="278468907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196B420-D8AD-6441-9E31-8F31741664A4}"/>
              </a:ext>
            </a:extLst>
          </p:cNvPr>
          <p:cNvSpPr>
            <a:spLocks noGrp="1"/>
          </p:cNvSpPr>
          <p:nvPr>
            <p:ph type="title"/>
          </p:nvPr>
        </p:nvSpPr>
        <p:spPr>
          <a:xfrm>
            <a:off x="690410" y="1350008"/>
            <a:ext cx="10202248" cy="1221005"/>
          </a:xfrm>
        </p:spPr>
        <p:txBody>
          <a:bodyPr>
            <a:normAutofit/>
          </a:bodyPr>
          <a:lstStyle/>
          <a:p>
            <a:r>
              <a:rPr lang="nl-NL" dirty="0">
                <a:ea typeface="Calibri" panose="020F0502020204030204" pitchFamily="34" charset="0"/>
                <a:cs typeface="Times New Roman" panose="02020603050405020304" pitchFamily="18" charset="0"/>
              </a:rPr>
              <a:t>Dank voor uw aandacht!</a:t>
            </a:r>
            <a:endParaRPr lang="nl-NL" dirty="0">
              <a:cs typeface="Times New Roman" panose="02020603050405020304" pitchFamily="18" charset="0"/>
            </a:endParaRPr>
          </a:p>
        </p:txBody>
      </p:sp>
      <p:sp>
        <p:nvSpPr>
          <p:cNvPr id="3" name="Tijdelijke aanduiding voor inhoud 2">
            <a:extLst>
              <a:ext uri="{FF2B5EF4-FFF2-40B4-BE49-F238E27FC236}">
                <a16:creationId xmlns:a16="http://schemas.microsoft.com/office/drawing/2014/main" id="{C4E25117-2773-084E-9FC2-059E84ED1768}"/>
              </a:ext>
            </a:extLst>
          </p:cNvPr>
          <p:cNvSpPr>
            <a:spLocks noGrp="1"/>
          </p:cNvSpPr>
          <p:nvPr>
            <p:ph sz="quarter" idx="13"/>
          </p:nvPr>
        </p:nvSpPr>
        <p:spPr>
          <a:xfrm>
            <a:off x="906532" y="4191709"/>
            <a:ext cx="10177196" cy="501041"/>
          </a:xfrm>
        </p:spPr>
        <p:txBody>
          <a:bodyPr/>
          <a:lstStyle/>
          <a:p>
            <a:r>
              <a:rPr lang="nl-NL" dirty="0"/>
              <a:t> </a:t>
            </a:r>
          </a:p>
          <a:p>
            <a:endParaRPr lang="nl-NL" dirty="0"/>
          </a:p>
        </p:txBody>
      </p:sp>
      <p:sp>
        <p:nvSpPr>
          <p:cNvPr id="4" name="Tijdelijke aanduiding voor tekst 3">
            <a:extLst>
              <a:ext uri="{FF2B5EF4-FFF2-40B4-BE49-F238E27FC236}">
                <a16:creationId xmlns:a16="http://schemas.microsoft.com/office/drawing/2014/main" id="{20CA0543-3A24-5140-A0EC-9E0A2297C388}"/>
              </a:ext>
            </a:extLst>
          </p:cNvPr>
          <p:cNvSpPr>
            <a:spLocks noGrp="1"/>
          </p:cNvSpPr>
          <p:nvPr>
            <p:ph type="body" sz="quarter" idx="14"/>
          </p:nvPr>
        </p:nvSpPr>
        <p:spPr>
          <a:xfrm>
            <a:off x="690410" y="2571013"/>
            <a:ext cx="9489014" cy="4153127"/>
          </a:xfrm>
        </p:spPr>
        <p:txBody>
          <a:bodyPr/>
          <a:lstStyle/>
          <a:p>
            <a:pPr>
              <a:lnSpc>
                <a:spcPct val="100000"/>
              </a:lnSpc>
              <a:buClr>
                <a:srgbClr val="C86432"/>
              </a:buClr>
            </a:pPr>
            <a:r>
              <a:rPr lang="nl-NL" sz="2000" dirty="0"/>
              <a:t>Voor vragen, aanvullingen of opmerkingen:</a:t>
            </a:r>
          </a:p>
          <a:p>
            <a:pPr>
              <a:lnSpc>
                <a:spcPct val="100000"/>
              </a:lnSpc>
              <a:buClr>
                <a:srgbClr val="C86432"/>
              </a:buClr>
              <a:defRPr/>
            </a:pPr>
            <a:endParaRPr lang="nl-NL" sz="2000" dirty="0"/>
          </a:p>
          <a:p>
            <a:pPr lvl="1">
              <a:lnSpc>
                <a:spcPct val="100000"/>
              </a:lnSpc>
              <a:spcBef>
                <a:spcPts val="1000"/>
              </a:spcBef>
              <a:buClr>
                <a:srgbClr val="C86432"/>
              </a:buClr>
              <a:defRPr/>
            </a:pPr>
            <a:r>
              <a:rPr lang="nl-NL" sz="2000" cap="none" spc="100" dirty="0">
                <a:solidFill>
                  <a:srgbClr val="C86432"/>
                </a:solidFill>
              </a:rPr>
              <a:t>Bel of mail Bureau </a:t>
            </a:r>
            <a:r>
              <a:rPr lang="nl-NL" sz="2000" cap="none" spc="100" dirty="0" err="1">
                <a:solidFill>
                  <a:srgbClr val="C86432"/>
                </a:solidFill>
              </a:rPr>
              <a:t>Wsnp</a:t>
            </a:r>
            <a:r>
              <a:rPr lang="nl-NL" sz="2000" cap="none" spc="100" dirty="0">
                <a:solidFill>
                  <a:srgbClr val="C86432"/>
                </a:solidFill>
              </a:rPr>
              <a:t> (088-787 1910                                                           of </a:t>
            </a:r>
            <a:r>
              <a:rPr lang="nl-NL" sz="2000" cap="none" spc="100" dirty="0">
                <a:solidFill>
                  <a:srgbClr val="C86432"/>
                </a:solidFill>
                <a:hlinkClick r:id="rId3">
                  <a:extLst>
                    <a:ext uri="{A12FA001-AC4F-418D-AE19-62706E023703}">
                      <ahyp:hlinkClr xmlns:ahyp="http://schemas.microsoft.com/office/drawing/2018/hyperlinkcolor" xmlns="" val="tx"/>
                    </a:ext>
                  </a:extLst>
                </a:hlinkClick>
              </a:rPr>
              <a:t>infowsnp@rvr.org</a:t>
            </a:r>
            <a:r>
              <a:rPr lang="nl-NL" sz="2000" cap="none" spc="100" dirty="0">
                <a:solidFill>
                  <a:srgbClr val="C86432"/>
                </a:solidFill>
              </a:rPr>
              <a:t>) </a:t>
            </a:r>
          </a:p>
          <a:p>
            <a:pPr lvl="1">
              <a:lnSpc>
                <a:spcPct val="100000"/>
              </a:lnSpc>
              <a:spcBef>
                <a:spcPts val="1000"/>
              </a:spcBef>
              <a:buClr>
                <a:srgbClr val="C86432"/>
              </a:buClr>
              <a:defRPr/>
            </a:pPr>
            <a:endParaRPr lang="nl-NL" sz="2000" cap="none" spc="100" dirty="0">
              <a:solidFill>
                <a:srgbClr val="C86432"/>
              </a:solidFill>
            </a:endParaRPr>
          </a:p>
          <a:p>
            <a:pPr lvl="1">
              <a:lnSpc>
                <a:spcPct val="100000"/>
              </a:lnSpc>
              <a:spcBef>
                <a:spcPts val="1000"/>
              </a:spcBef>
              <a:buClr>
                <a:srgbClr val="C86432"/>
              </a:buClr>
              <a:defRPr/>
            </a:pPr>
            <a:r>
              <a:rPr lang="nl-NL" sz="2000" cap="none" spc="100" dirty="0">
                <a:solidFill>
                  <a:srgbClr val="C86432"/>
                </a:solidFill>
              </a:rPr>
              <a:t>Bel of mail NVVK , Karen Stoffels-Montfoort,                                           (085 489 5740) </a:t>
            </a:r>
            <a:r>
              <a:rPr lang="nl-NL" sz="2000" cap="none" spc="100" dirty="0">
                <a:solidFill>
                  <a:srgbClr val="C86432"/>
                </a:solidFill>
                <a:hlinkClick r:id="rId4">
                  <a:extLst>
                    <a:ext uri="{A12FA001-AC4F-418D-AE19-62706E023703}">
                      <ahyp:hlinkClr xmlns:ahyp="http://schemas.microsoft.com/office/drawing/2018/hyperlinkcolor" xmlns="" val="tx"/>
                    </a:ext>
                  </a:extLst>
                </a:hlinkClick>
              </a:rPr>
              <a:t>info@nvvk.nl</a:t>
            </a:r>
            <a:endParaRPr lang="nl-NL" sz="2000" cap="none" spc="100" dirty="0">
              <a:solidFill>
                <a:srgbClr val="C86432"/>
              </a:solidFill>
            </a:endParaRPr>
          </a:p>
          <a:p>
            <a:pPr>
              <a:lnSpc>
                <a:spcPct val="100000"/>
              </a:lnSpc>
              <a:buClr>
                <a:srgbClr val="C86432"/>
              </a:buClr>
            </a:pPr>
            <a:endParaRPr lang="nl-NL" sz="2000" dirty="0"/>
          </a:p>
          <a:p>
            <a:endParaRPr lang="nl-NL" dirty="0"/>
          </a:p>
          <a:p>
            <a:endParaRPr lang="nl-NL" dirty="0"/>
          </a:p>
          <a:p>
            <a:endParaRPr lang="nl-NL" dirty="0"/>
          </a:p>
          <a:p>
            <a:r>
              <a:rPr lang="nl-NL" dirty="0"/>
              <a:t> </a:t>
            </a:r>
          </a:p>
          <a:p>
            <a:endParaRPr lang="nl-NL" dirty="0"/>
          </a:p>
        </p:txBody>
      </p:sp>
      <p:pic>
        <p:nvPicPr>
          <p:cNvPr id="5" name="Afbeelding 4">
            <a:extLst>
              <a:ext uri="{FF2B5EF4-FFF2-40B4-BE49-F238E27FC236}">
                <a16:creationId xmlns:a16="http://schemas.microsoft.com/office/drawing/2014/main" id="{1D4EBD05-59A5-18D1-F049-058C4E02C51B}"/>
              </a:ext>
            </a:extLst>
          </p:cNvPr>
          <p:cNvPicPr>
            <a:picLocks noChangeAspect="1"/>
          </p:cNvPicPr>
          <p:nvPr/>
        </p:nvPicPr>
        <p:blipFill>
          <a:blip r:embed="rId5"/>
          <a:stretch>
            <a:fillRect/>
          </a:stretch>
        </p:blipFill>
        <p:spPr>
          <a:xfrm>
            <a:off x="6557615" y="177985"/>
            <a:ext cx="5447343" cy="672907"/>
          </a:xfrm>
          <a:prstGeom prst="rect">
            <a:avLst/>
          </a:prstGeom>
        </p:spPr>
      </p:pic>
      <p:sp>
        <p:nvSpPr>
          <p:cNvPr id="6" name="Tijdelijke aanduiding voor dianummer 5">
            <a:extLst>
              <a:ext uri="{FF2B5EF4-FFF2-40B4-BE49-F238E27FC236}">
                <a16:creationId xmlns:a16="http://schemas.microsoft.com/office/drawing/2014/main" id="{D63824DF-1FEE-24FA-4CCE-EE38FB5E4B45}"/>
              </a:ext>
            </a:extLst>
          </p:cNvPr>
          <p:cNvSpPr>
            <a:spLocks noGrp="1"/>
          </p:cNvSpPr>
          <p:nvPr>
            <p:ph type="sldNum" sz="quarter" idx="12"/>
          </p:nvPr>
        </p:nvSpPr>
        <p:spPr/>
        <p:txBody>
          <a:bodyPr/>
          <a:lstStyle/>
          <a:p>
            <a:fld id="{08AB70BE-1769-45B8-85A6-0C837432C7E6}" type="slidenum">
              <a:rPr lang="en-US" smtClean="0"/>
              <a:t>25</a:t>
            </a:fld>
            <a:endParaRPr lang="en-US"/>
          </a:p>
        </p:txBody>
      </p:sp>
    </p:spTree>
    <p:extLst>
      <p:ext uri="{BB962C8B-B14F-4D97-AF65-F5344CB8AC3E}">
        <p14:creationId xmlns:p14="http://schemas.microsoft.com/office/powerpoint/2010/main" val="1897919411"/>
      </p:ext>
    </p:extLst>
  </p:cSld>
  <p:clrMapOvr>
    <a:overrideClrMapping bg1="lt1" tx1="dk1" bg2="lt2" tx2="dk2" accent1="accent1" accent2="accent2" accent3="accent3" accent4="accent4" accent5="accent5" accent6="accent6" hlink="hlink" folHlink="folHlink"/>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inhoud 2">
            <a:extLst>
              <a:ext uri="{FF2B5EF4-FFF2-40B4-BE49-F238E27FC236}">
                <a16:creationId xmlns:a16="http://schemas.microsoft.com/office/drawing/2014/main" id="{C4E25117-2773-084E-9FC2-059E84ED1768}"/>
              </a:ext>
            </a:extLst>
          </p:cNvPr>
          <p:cNvSpPr>
            <a:spLocks noGrp="1"/>
          </p:cNvSpPr>
          <p:nvPr>
            <p:ph sz="quarter" idx="13"/>
          </p:nvPr>
        </p:nvSpPr>
        <p:spPr>
          <a:xfrm>
            <a:off x="906532" y="4191709"/>
            <a:ext cx="10177196" cy="501041"/>
          </a:xfrm>
        </p:spPr>
        <p:txBody>
          <a:bodyPr/>
          <a:lstStyle/>
          <a:p>
            <a:r>
              <a:rPr lang="nl-NL" dirty="0"/>
              <a:t> </a:t>
            </a:r>
          </a:p>
          <a:p>
            <a:endParaRPr lang="nl-NL" dirty="0"/>
          </a:p>
        </p:txBody>
      </p:sp>
      <p:sp>
        <p:nvSpPr>
          <p:cNvPr id="2" name="Titel 1">
            <a:extLst>
              <a:ext uri="{FF2B5EF4-FFF2-40B4-BE49-F238E27FC236}">
                <a16:creationId xmlns:a16="http://schemas.microsoft.com/office/drawing/2014/main" id="{E196B420-D8AD-6441-9E31-8F31741664A4}"/>
              </a:ext>
            </a:extLst>
          </p:cNvPr>
          <p:cNvSpPr>
            <a:spLocks noGrp="1"/>
          </p:cNvSpPr>
          <p:nvPr>
            <p:ph type="title"/>
          </p:nvPr>
        </p:nvSpPr>
        <p:spPr>
          <a:xfrm>
            <a:off x="690410" y="1350008"/>
            <a:ext cx="10202248" cy="1221005"/>
          </a:xfrm>
        </p:spPr>
        <p:txBody>
          <a:bodyPr>
            <a:normAutofit/>
          </a:bodyPr>
          <a:lstStyle/>
          <a:p>
            <a:r>
              <a:rPr lang="nl-NL" dirty="0">
                <a:ea typeface="Calibri" panose="020F0502020204030204" pitchFamily="34" charset="0"/>
                <a:cs typeface="Times New Roman" panose="02020603050405020304" pitchFamily="18" charset="0"/>
              </a:rPr>
              <a:t>Wijzigingen in de calculator</a:t>
            </a:r>
            <a:endParaRPr lang="nl-NL" dirty="0"/>
          </a:p>
        </p:txBody>
      </p:sp>
      <p:sp>
        <p:nvSpPr>
          <p:cNvPr id="4" name="Tijdelijke aanduiding voor tekst 3">
            <a:extLst>
              <a:ext uri="{FF2B5EF4-FFF2-40B4-BE49-F238E27FC236}">
                <a16:creationId xmlns:a16="http://schemas.microsoft.com/office/drawing/2014/main" id="{20CA0543-3A24-5140-A0EC-9E0A2297C388}"/>
              </a:ext>
            </a:extLst>
          </p:cNvPr>
          <p:cNvSpPr>
            <a:spLocks noGrp="1"/>
          </p:cNvSpPr>
          <p:nvPr>
            <p:ph type="body" sz="quarter" idx="14"/>
          </p:nvPr>
        </p:nvSpPr>
        <p:spPr>
          <a:xfrm>
            <a:off x="690409" y="2571013"/>
            <a:ext cx="9435225" cy="4153127"/>
          </a:xfrm>
        </p:spPr>
        <p:txBody>
          <a:bodyPr/>
          <a:lstStyle/>
          <a:p>
            <a:pPr marL="342900" indent="-342900">
              <a:buClr>
                <a:srgbClr val="C86432"/>
              </a:buClr>
              <a:buFont typeface="+mj-lt"/>
              <a:buAutoNum type="arabicPeriod"/>
            </a:pPr>
            <a:r>
              <a:rPr lang="nl-NL" sz="2000" dirty="0"/>
              <a:t>In het tabblad inkomen kan onder punt 4 het nettobedrag van de geschatte eindejaarsuitkering ingevuld worden. Handig bij aanbieding saneringskrediet. Het brutobedrag van dit extra inkomen wordt ingevoerd onder punt 1 (inkomen met afzonderlijk vakantiegeld) of onder punt 2 (vakantiegeld inbegrepen)</a:t>
            </a:r>
          </a:p>
          <a:p>
            <a:pPr marL="342900" indent="-342900">
              <a:buClr>
                <a:srgbClr val="C86432"/>
              </a:buClr>
              <a:buFont typeface="+mj-lt"/>
              <a:buAutoNum type="arabicPeriod"/>
            </a:pPr>
            <a:r>
              <a:rPr lang="nl-NL" sz="2000" dirty="0"/>
              <a:t>Bruto vakantiegeld en bruto extra salaris bij punt 2 (inkomen met inbegrepen vakantiegeld) zijn niet meer </a:t>
            </a:r>
            <a:r>
              <a:rPr lang="nl-NL" sz="2000" dirty="0" err="1"/>
              <a:t>invulbaar</a:t>
            </a:r>
            <a:r>
              <a:rPr lang="nl-NL" sz="2000" dirty="0"/>
              <a:t> en daarom ‘gegrijsd’</a:t>
            </a:r>
          </a:p>
          <a:p>
            <a:pPr marL="285750" indent="-285750">
              <a:buFont typeface="Arial" panose="020B0604020202020204" pitchFamily="34" charset="0"/>
              <a:buChar char="•"/>
            </a:pPr>
            <a:endParaRPr lang="nl-NL" dirty="0"/>
          </a:p>
          <a:p>
            <a:endParaRPr lang="nl-NL" dirty="0"/>
          </a:p>
          <a:p>
            <a:endParaRPr lang="nl-NL" dirty="0"/>
          </a:p>
          <a:p>
            <a:endParaRPr lang="nl-NL" dirty="0"/>
          </a:p>
          <a:p>
            <a:r>
              <a:rPr lang="nl-NL" dirty="0"/>
              <a:t> </a:t>
            </a:r>
          </a:p>
          <a:p>
            <a:endParaRPr lang="nl-NL" dirty="0"/>
          </a:p>
        </p:txBody>
      </p:sp>
      <p:pic>
        <p:nvPicPr>
          <p:cNvPr id="5" name="Afbeelding 4">
            <a:extLst>
              <a:ext uri="{FF2B5EF4-FFF2-40B4-BE49-F238E27FC236}">
                <a16:creationId xmlns:a16="http://schemas.microsoft.com/office/drawing/2014/main" id="{62C2CEF0-E6B4-D4FE-9FC0-2FD77A354313}"/>
              </a:ext>
            </a:extLst>
          </p:cNvPr>
          <p:cNvPicPr>
            <a:picLocks noChangeAspect="1"/>
          </p:cNvPicPr>
          <p:nvPr/>
        </p:nvPicPr>
        <p:blipFill>
          <a:blip r:embed="rId2"/>
          <a:stretch>
            <a:fillRect/>
          </a:stretch>
        </p:blipFill>
        <p:spPr>
          <a:xfrm>
            <a:off x="6557615" y="177985"/>
            <a:ext cx="5447343" cy="672907"/>
          </a:xfrm>
          <a:prstGeom prst="rect">
            <a:avLst/>
          </a:prstGeom>
        </p:spPr>
      </p:pic>
      <p:sp>
        <p:nvSpPr>
          <p:cNvPr id="6" name="Tijdelijke aanduiding voor dianummer 5">
            <a:extLst>
              <a:ext uri="{FF2B5EF4-FFF2-40B4-BE49-F238E27FC236}">
                <a16:creationId xmlns:a16="http://schemas.microsoft.com/office/drawing/2014/main" id="{692A4634-6DE3-F48A-9C82-D571850BFF29}"/>
              </a:ext>
            </a:extLst>
          </p:cNvPr>
          <p:cNvSpPr>
            <a:spLocks noGrp="1"/>
          </p:cNvSpPr>
          <p:nvPr>
            <p:ph type="sldNum" sz="quarter" idx="12"/>
          </p:nvPr>
        </p:nvSpPr>
        <p:spPr/>
        <p:txBody>
          <a:bodyPr/>
          <a:lstStyle/>
          <a:p>
            <a:fld id="{08AB70BE-1769-45B8-85A6-0C837432C7E6}" type="slidenum">
              <a:rPr lang="en-US" smtClean="0"/>
              <a:t>3</a:t>
            </a:fld>
            <a:endParaRPr lang="en-US"/>
          </a:p>
        </p:txBody>
      </p:sp>
    </p:spTree>
    <p:extLst>
      <p:ext uri="{BB962C8B-B14F-4D97-AF65-F5344CB8AC3E}">
        <p14:creationId xmlns:p14="http://schemas.microsoft.com/office/powerpoint/2010/main" val="34992749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Afbeelding 3">
            <a:extLst>
              <a:ext uri="{FF2B5EF4-FFF2-40B4-BE49-F238E27FC236}">
                <a16:creationId xmlns:a16="http://schemas.microsoft.com/office/drawing/2014/main" id="{C5EE625D-0CCA-3322-29F6-2A9F20805310}"/>
              </a:ext>
            </a:extLst>
          </p:cNvPr>
          <p:cNvPicPr>
            <a:picLocks noChangeAspect="1"/>
          </p:cNvPicPr>
          <p:nvPr/>
        </p:nvPicPr>
        <p:blipFill>
          <a:blip r:embed="rId2"/>
          <a:stretch>
            <a:fillRect/>
          </a:stretch>
        </p:blipFill>
        <p:spPr>
          <a:xfrm>
            <a:off x="1560913" y="962533"/>
            <a:ext cx="8573534" cy="5895467"/>
          </a:xfrm>
          <a:prstGeom prst="rect">
            <a:avLst/>
          </a:prstGeom>
        </p:spPr>
      </p:pic>
      <p:pic>
        <p:nvPicPr>
          <p:cNvPr id="2" name="Afbeelding 1">
            <a:extLst>
              <a:ext uri="{FF2B5EF4-FFF2-40B4-BE49-F238E27FC236}">
                <a16:creationId xmlns:a16="http://schemas.microsoft.com/office/drawing/2014/main" id="{C83BC8A7-86D6-909F-B597-6771F4469DAB}"/>
              </a:ext>
            </a:extLst>
          </p:cNvPr>
          <p:cNvPicPr>
            <a:picLocks noChangeAspect="1"/>
          </p:cNvPicPr>
          <p:nvPr/>
        </p:nvPicPr>
        <p:blipFill>
          <a:blip r:embed="rId3"/>
          <a:stretch>
            <a:fillRect/>
          </a:stretch>
        </p:blipFill>
        <p:spPr>
          <a:xfrm>
            <a:off x="6557615" y="177985"/>
            <a:ext cx="5447343" cy="672907"/>
          </a:xfrm>
          <a:prstGeom prst="rect">
            <a:avLst/>
          </a:prstGeom>
        </p:spPr>
      </p:pic>
      <p:sp>
        <p:nvSpPr>
          <p:cNvPr id="3" name="Tijdelijke aanduiding voor dianummer 2">
            <a:extLst>
              <a:ext uri="{FF2B5EF4-FFF2-40B4-BE49-F238E27FC236}">
                <a16:creationId xmlns:a16="http://schemas.microsoft.com/office/drawing/2014/main" id="{D48BA9B8-CC9A-F438-7FE0-17326B772BDD}"/>
              </a:ext>
            </a:extLst>
          </p:cNvPr>
          <p:cNvSpPr>
            <a:spLocks noGrp="1"/>
          </p:cNvSpPr>
          <p:nvPr>
            <p:ph type="sldNum" sz="quarter" idx="12"/>
          </p:nvPr>
        </p:nvSpPr>
        <p:spPr/>
        <p:txBody>
          <a:bodyPr/>
          <a:lstStyle/>
          <a:p>
            <a:fld id="{08AB70BE-1769-45B8-85A6-0C837432C7E6}" type="slidenum">
              <a:rPr lang="en-US" smtClean="0"/>
              <a:t>4</a:t>
            </a:fld>
            <a:endParaRPr lang="en-US" dirty="0"/>
          </a:p>
        </p:txBody>
      </p:sp>
    </p:spTree>
    <p:extLst>
      <p:ext uri="{BB962C8B-B14F-4D97-AF65-F5344CB8AC3E}">
        <p14:creationId xmlns:p14="http://schemas.microsoft.com/office/powerpoint/2010/main" val="28285075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inhoud 2">
            <a:extLst>
              <a:ext uri="{FF2B5EF4-FFF2-40B4-BE49-F238E27FC236}">
                <a16:creationId xmlns:a16="http://schemas.microsoft.com/office/drawing/2014/main" id="{C4E25117-2773-084E-9FC2-059E84ED1768}"/>
              </a:ext>
            </a:extLst>
          </p:cNvPr>
          <p:cNvSpPr>
            <a:spLocks noGrp="1"/>
          </p:cNvSpPr>
          <p:nvPr>
            <p:ph sz="quarter" idx="13"/>
          </p:nvPr>
        </p:nvSpPr>
        <p:spPr>
          <a:xfrm>
            <a:off x="906532" y="4191709"/>
            <a:ext cx="10177196" cy="501041"/>
          </a:xfrm>
        </p:spPr>
        <p:txBody>
          <a:bodyPr/>
          <a:lstStyle/>
          <a:p>
            <a:r>
              <a:rPr lang="nl-NL" dirty="0"/>
              <a:t> </a:t>
            </a:r>
          </a:p>
          <a:p>
            <a:endParaRPr lang="nl-NL" dirty="0"/>
          </a:p>
        </p:txBody>
      </p:sp>
      <p:sp>
        <p:nvSpPr>
          <p:cNvPr id="2" name="Titel 1">
            <a:extLst>
              <a:ext uri="{FF2B5EF4-FFF2-40B4-BE49-F238E27FC236}">
                <a16:creationId xmlns:a16="http://schemas.microsoft.com/office/drawing/2014/main" id="{E196B420-D8AD-6441-9E31-8F31741664A4}"/>
              </a:ext>
            </a:extLst>
          </p:cNvPr>
          <p:cNvSpPr>
            <a:spLocks noGrp="1"/>
          </p:cNvSpPr>
          <p:nvPr>
            <p:ph type="title"/>
          </p:nvPr>
        </p:nvSpPr>
        <p:spPr>
          <a:xfrm>
            <a:off x="690410" y="1350008"/>
            <a:ext cx="10202248" cy="1221005"/>
          </a:xfrm>
        </p:spPr>
        <p:txBody>
          <a:bodyPr>
            <a:normAutofit/>
          </a:bodyPr>
          <a:lstStyle/>
          <a:p>
            <a:r>
              <a:rPr lang="nl-NL" dirty="0">
                <a:cs typeface="Times New Roman" panose="02020603050405020304" pitchFamily="18" charset="0"/>
              </a:rPr>
              <a:t>Wijzigingen in de uitdraai</a:t>
            </a:r>
          </a:p>
        </p:txBody>
      </p:sp>
      <p:sp>
        <p:nvSpPr>
          <p:cNvPr id="4" name="Tijdelijke aanduiding voor tekst 3">
            <a:extLst>
              <a:ext uri="{FF2B5EF4-FFF2-40B4-BE49-F238E27FC236}">
                <a16:creationId xmlns:a16="http://schemas.microsoft.com/office/drawing/2014/main" id="{20CA0543-3A24-5140-A0EC-9E0A2297C388}"/>
              </a:ext>
            </a:extLst>
          </p:cNvPr>
          <p:cNvSpPr>
            <a:spLocks noGrp="1"/>
          </p:cNvSpPr>
          <p:nvPr>
            <p:ph type="body" sz="quarter" idx="14"/>
          </p:nvPr>
        </p:nvSpPr>
        <p:spPr>
          <a:xfrm>
            <a:off x="690410" y="2571013"/>
            <a:ext cx="9421778" cy="4153127"/>
          </a:xfrm>
        </p:spPr>
        <p:txBody>
          <a:bodyPr/>
          <a:lstStyle/>
          <a:p>
            <a:pPr marL="342900" indent="-342900">
              <a:buClr>
                <a:srgbClr val="C86432"/>
              </a:buClr>
              <a:buFont typeface="Arial" panose="020B0604020202020204" pitchFamily="34" charset="0"/>
              <a:buChar char="•"/>
            </a:pPr>
            <a:r>
              <a:rPr lang="nl-NL" sz="2000" dirty="0"/>
              <a:t>Beslagvrije voet wordt exact gelijk verdeeld bij paar ‘geen gemeenschap van goederen’. Hieruit volgt dat ook de gezamenlijke correcties in het nominaal bedrag gelijkelijk worden verdeeld </a:t>
            </a:r>
          </a:p>
          <a:p>
            <a:pPr marL="342900" indent="-342900">
              <a:buClr>
                <a:srgbClr val="C86432"/>
              </a:buClr>
              <a:buFont typeface="Arial" panose="020B0604020202020204" pitchFamily="34" charset="0"/>
              <a:buChar char="•"/>
            </a:pPr>
            <a:r>
              <a:rPr lang="nl-NL" sz="2000" dirty="0"/>
              <a:t>In tabblad inkomen kan netto vakantiegeld handmatig ingevoerd worden. Op de uitdraai is per schuldenaar te zien of het vakantiegeld handmatig is ingevoerd of automatisch is berekend</a:t>
            </a:r>
          </a:p>
          <a:p>
            <a:pPr marL="285750" indent="-285750">
              <a:buFont typeface="Arial" panose="020B0604020202020204" pitchFamily="34" charset="0"/>
              <a:buChar char="•"/>
            </a:pPr>
            <a:endParaRPr lang="nl-NL" dirty="0"/>
          </a:p>
          <a:p>
            <a:endParaRPr lang="nl-NL" dirty="0"/>
          </a:p>
          <a:p>
            <a:endParaRPr lang="nl-NL" dirty="0"/>
          </a:p>
          <a:p>
            <a:endParaRPr lang="nl-NL" dirty="0"/>
          </a:p>
          <a:p>
            <a:r>
              <a:rPr lang="nl-NL" dirty="0"/>
              <a:t> </a:t>
            </a:r>
          </a:p>
          <a:p>
            <a:endParaRPr lang="nl-NL" dirty="0"/>
          </a:p>
        </p:txBody>
      </p:sp>
      <p:pic>
        <p:nvPicPr>
          <p:cNvPr id="5" name="Afbeelding 4">
            <a:extLst>
              <a:ext uri="{FF2B5EF4-FFF2-40B4-BE49-F238E27FC236}">
                <a16:creationId xmlns:a16="http://schemas.microsoft.com/office/drawing/2014/main" id="{11270407-AE54-28F0-EB49-FCAEC1AB77C1}"/>
              </a:ext>
            </a:extLst>
          </p:cNvPr>
          <p:cNvPicPr>
            <a:picLocks noChangeAspect="1"/>
          </p:cNvPicPr>
          <p:nvPr/>
        </p:nvPicPr>
        <p:blipFill>
          <a:blip r:embed="rId2"/>
          <a:stretch>
            <a:fillRect/>
          </a:stretch>
        </p:blipFill>
        <p:spPr>
          <a:xfrm>
            <a:off x="6557615" y="177985"/>
            <a:ext cx="5447343" cy="672907"/>
          </a:xfrm>
          <a:prstGeom prst="rect">
            <a:avLst/>
          </a:prstGeom>
        </p:spPr>
      </p:pic>
      <p:sp>
        <p:nvSpPr>
          <p:cNvPr id="6" name="Tijdelijke aanduiding voor dianummer 5">
            <a:extLst>
              <a:ext uri="{FF2B5EF4-FFF2-40B4-BE49-F238E27FC236}">
                <a16:creationId xmlns:a16="http://schemas.microsoft.com/office/drawing/2014/main" id="{DF11660D-8D90-20A1-8AF2-D8257E71B1F3}"/>
              </a:ext>
            </a:extLst>
          </p:cNvPr>
          <p:cNvSpPr>
            <a:spLocks noGrp="1"/>
          </p:cNvSpPr>
          <p:nvPr>
            <p:ph type="sldNum" sz="quarter" idx="12"/>
          </p:nvPr>
        </p:nvSpPr>
        <p:spPr/>
        <p:txBody>
          <a:bodyPr/>
          <a:lstStyle/>
          <a:p>
            <a:fld id="{08AB70BE-1769-45B8-85A6-0C837432C7E6}" type="slidenum">
              <a:rPr lang="en-US" smtClean="0"/>
              <a:t>5</a:t>
            </a:fld>
            <a:endParaRPr lang="en-US"/>
          </a:p>
        </p:txBody>
      </p:sp>
    </p:spTree>
    <p:extLst>
      <p:ext uri="{BB962C8B-B14F-4D97-AF65-F5344CB8AC3E}">
        <p14:creationId xmlns:p14="http://schemas.microsoft.com/office/powerpoint/2010/main" val="24731074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Afbeelding 1">
            <a:extLst>
              <a:ext uri="{FF2B5EF4-FFF2-40B4-BE49-F238E27FC236}">
                <a16:creationId xmlns:a16="http://schemas.microsoft.com/office/drawing/2014/main" id="{0F6778C6-C59B-80EA-484F-60E60B46BFC8}"/>
              </a:ext>
            </a:extLst>
          </p:cNvPr>
          <p:cNvPicPr>
            <a:picLocks noChangeAspect="1"/>
          </p:cNvPicPr>
          <p:nvPr/>
        </p:nvPicPr>
        <p:blipFill>
          <a:blip r:embed="rId2"/>
          <a:stretch>
            <a:fillRect/>
          </a:stretch>
        </p:blipFill>
        <p:spPr>
          <a:xfrm>
            <a:off x="902006" y="967280"/>
            <a:ext cx="6413193" cy="5485075"/>
          </a:xfrm>
          <a:prstGeom prst="rect">
            <a:avLst/>
          </a:prstGeom>
        </p:spPr>
      </p:pic>
      <p:pic>
        <p:nvPicPr>
          <p:cNvPr id="3" name="Afbeelding 2">
            <a:extLst>
              <a:ext uri="{FF2B5EF4-FFF2-40B4-BE49-F238E27FC236}">
                <a16:creationId xmlns:a16="http://schemas.microsoft.com/office/drawing/2014/main" id="{B574A1FD-2A06-6114-673E-1439188FD514}"/>
              </a:ext>
            </a:extLst>
          </p:cNvPr>
          <p:cNvPicPr>
            <a:picLocks noChangeAspect="1"/>
          </p:cNvPicPr>
          <p:nvPr/>
        </p:nvPicPr>
        <p:blipFill>
          <a:blip r:embed="rId3"/>
          <a:stretch>
            <a:fillRect/>
          </a:stretch>
        </p:blipFill>
        <p:spPr>
          <a:xfrm>
            <a:off x="6557615" y="177985"/>
            <a:ext cx="5447343" cy="672907"/>
          </a:xfrm>
          <a:prstGeom prst="rect">
            <a:avLst/>
          </a:prstGeom>
        </p:spPr>
      </p:pic>
      <p:sp>
        <p:nvSpPr>
          <p:cNvPr id="4" name="Tijdelijke aanduiding voor dianummer 3">
            <a:extLst>
              <a:ext uri="{FF2B5EF4-FFF2-40B4-BE49-F238E27FC236}">
                <a16:creationId xmlns:a16="http://schemas.microsoft.com/office/drawing/2014/main" id="{E508D529-0297-7EDA-97C1-41B69DEEC5CB}"/>
              </a:ext>
            </a:extLst>
          </p:cNvPr>
          <p:cNvSpPr>
            <a:spLocks noGrp="1"/>
          </p:cNvSpPr>
          <p:nvPr>
            <p:ph type="sldNum" sz="quarter" idx="12"/>
          </p:nvPr>
        </p:nvSpPr>
        <p:spPr/>
        <p:txBody>
          <a:bodyPr/>
          <a:lstStyle/>
          <a:p>
            <a:fld id="{08AB70BE-1769-45B8-85A6-0C837432C7E6}" type="slidenum">
              <a:rPr lang="en-US" smtClean="0"/>
              <a:t>6</a:t>
            </a:fld>
            <a:endParaRPr lang="en-US" dirty="0"/>
          </a:p>
        </p:txBody>
      </p:sp>
    </p:spTree>
    <p:extLst>
      <p:ext uri="{BB962C8B-B14F-4D97-AF65-F5344CB8AC3E}">
        <p14:creationId xmlns:p14="http://schemas.microsoft.com/office/powerpoint/2010/main" val="4648012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Afbeelding 2">
            <a:extLst>
              <a:ext uri="{FF2B5EF4-FFF2-40B4-BE49-F238E27FC236}">
                <a16:creationId xmlns:a16="http://schemas.microsoft.com/office/drawing/2014/main" id="{4796F1CF-4649-EC9C-ABA7-D4DEAD718C52}"/>
              </a:ext>
            </a:extLst>
          </p:cNvPr>
          <p:cNvPicPr>
            <a:picLocks noChangeAspect="1"/>
          </p:cNvPicPr>
          <p:nvPr/>
        </p:nvPicPr>
        <p:blipFill>
          <a:blip r:embed="rId2"/>
          <a:stretch>
            <a:fillRect/>
          </a:stretch>
        </p:blipFill>
        <p:spPr>
          <a:xfrm>
            <a:off x="902007" y="953834"/>
            <a:ext cx="6682134" cy="5630726"/>
          </a:xfrm>
          <a:prstGeom prst="rect">
            <a:avLst/>
          </a:prstGeom>
        </p:spPr>
      </p:pic>
      <p:pic>
        <p:nvPicPr>
          <p:cNvPr id="2" name="Afbeelding 1">
            <a:extLst>
              <a:ext uri="{FF2B5EF4-FFF2-40B4-BE49-F238E27FC236}">
                <a16:creationId xmlns:a16="http://schemas.microsoft.com/office/drawing/2014/main" id="{08DCBFA8-9EFB-78AC-3AB3-CFCF0A043EC2}"/>
              </a:ext>
            </a:extLst>
          </p:cNvPr>
          <p:cNvPicPr>
            <a:picLocks noChangeAspect="1"/>
          </p:cNvPicPr>
          <p:nvPr/>
        </p:nvPicPr>
        <p:blipFill>
          <a:blip r:embed="rId3"/>
          <a:stretch>
            <a:fillRect/>
          </a:stretch>
        </p:blipFill>
        <p:spPr>
          <a:xfrm>
            <a:off x="6557615" y="177985"/>
            <a:ext cx="5447343" cy="672907"/>
          </a:xfrm>
          <a:prstGeom prst="rect">
            <a:avLst/>
          </a:prstGeom>
        </p:spPr>
      </p:pic>
      <p:sp>
        <p:nvSpPr>
          <p:cNvPr id="4" name="Tijdelijke aanduiding voor dianummer 3">
            <a:extLst>
              <a:ext uri="{FF2B5EF4-FFF2-40B4-BE49-F238E27FC236}">
                <a16:creationId xmlns:a16="http://schemas.microsoft.com/office/drawing/2014/main" id="{86D93F03-757D-7672-6533-F05AD9D52CD1}"/>
              </a:ext>
            </a:extLst>
          </p:cNvPr>
          <p:cNvSpPr>
            <a:spLocks noGrp="1"/>
          </p:cNvSpPr>
          <p:nvPr>
            <p:ph type="sldNum" sz="quarter" idx="12"/>
          </p:nvPr>
        </p:nvSpPr>
        <p:spPr/>
        <p:txBody>
          <a:bodyPr/>
          <a:lstStyle/>
          <a:p>
            <a:fld id="{08AB70BE-1769-45B8-85A6-0C837432C7E6}" type="slidenum">
              <a:rPr lang="en-US" smtClean="0"/>
              <a:t>7</a:t>
            </a:fld>
            <a:endParaRPr lang="en-US" dirty="0"/>
          </a:p>
        </p:txBody>
      </p:sp>
    </p:spTree>
    <p:extLst>
      <p:ext uri="{BB962C8B-B14F-4D97-AF65-F5344CB8AC3E}">
        <p14:creationId xmlns:p14="http://schemas.microsoft.com/office/powerpoint/2010/main" val="8856674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Afbeelding 1">
            <a:extLst>
              <a:ext uri="{FF2B5EF4-FFF2-40B4-BE49-F238E27FC236}">
                <a16:creationId xmlns:a16="http://schemas.microsoft.com/office/drawing/2014/main" id="{B8EBA848-5A34-FDC7-3F74-E0D70C35CC8C}"/>
              </a:ext>
            </a:extLst>
          </p:cNvPr>
          <p:cNvPicPr>
            <a:picLocks noChangeAspect="1"/>
          </p:cNvPicPr>
          <p:nvPr/>
        </p:nvPicPr>
        <p:blipFill>
          <a:blip r:embed="rId2"/>
          <a:stretch>
            <a:fillRect/>
          </a:stretch>
        </p:blipFill>
        <p:spPr>
          <a:xfrm>
            <a:off x="593563" y="1287291"/>
            <a:ext cx="7890037" cy="5117489"/>
          </a:xfrm>
          <a:prstGeom prst="rect">
            <a:avLst/>
          </a:prstGeom>
        </p:spPr>
      </p:pic>
      <p:pic>
        <p:nvPicPr>
          <p:cNvPr id="3" name="Afbeelding 2">
            <a:extLst>
              <a:ext uri="{FF2B5EF4-FFF2-40B4-BE49-F238E27FC236}">
                <a16:creationId xmlns:a16="http://schemas.microsoft.com/office/drawing/2014/main" id="{D980C1E0-FB3A-8DE6-8271-81E90A0F9200}"/>
              </a:ext>
            </a:extLst>
          </p:cNvPr>
          <p:cNvPicPr>
            <a:picLocks noChangeAspect="1"/>
          </p:cNvPicPr>
          <p:nvPr/>
        </p:nvPicPr>
        <p:blipFill>
          <a:blip r:embed="rId3"/>
          <a:stretch>
            <a:fillRect/>
          </a:stretch>
        </p:blipFill>
        <p:spPr>
          <a:xfrm>
            <a:off x="6557615" y="177985"/>
            <a:ext cx="5447343" cy="672907"/>
          </a:xfrm>
          <a:prstGeom prst="rect">
            <a:avLst/>
          </a:prstGeom>
        </p:spPr>
      </p:pic>
      <p:sp>
        <p:nvSpPr>
          <p:cNvPr id="4" name="Tijdelijke aanduiding voor dianummer 3">
            <a:extLst>
              <a:ext uri="{FF2B5EF4-FFF2-40B4-BE49-F238E27FC236}">
                <a16:creationId xmlns:a16="http://schemas.microsoft.com/office/drawing/2014/main" id="{35931B3F-2929-6BC3-47EF-072F94587E14}"/>
              </a:ext>
            </a:extLst>
          </p:cNvPr>
          <p:cNvSpPr>
            <a:spLocks noGrp="1"/>
          </p:cNvSpPr>
          <p:nvPr>
            <p:ph type="sldNum" sz="quarter" idx="12"/>
          </p:nvPr>
        </p:nvSpPr>
        <p:spPr/>
        <p:txBody>
          <a:bodyPr/>
          <a:lstStyle/>
          <a:p>
            <a:fld id="{08AB70BE-1769-45B8-85A6-0C837432C7E6}" type="slidenum">
              <a:rPr lang="en-US" smtClean="0"/>
              <a:t>8</a:t>
            </a:fld>
            <a:endParaRPr lang="en-US" dirty="0"/>
          </a:p>
        </p:txBody>
      </p:sp>
    </p:spTree>
    <p:extLst>
      <p:ext uri="{BB962C8B-B14F-4D97-AF65-F5344CB8AC3E}">
        <p14:creationId xmlns:p14="http://schemas.microsoft.com/office/powerpoint/2010/main" val="24344953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196B420-D8AD-6441-9E31-8F31741664A4}"/>
              </a:ext>
            </a:extLst>
          </p:cNvPr>
          <p:cNvSpPr>
            <a:spLocks noGrp="1"/>
          </p:cNvSpPr>
          <p:nvPr>
            <p:ph type="title"/>
          </p:nvPr>
        </p:nvSpPr>
        <p:spPr>
          <a:xfrm>
            <a:off x="690410" y="1350008"/>
            <a:ext cx="10202248" cy="1221005"/>
          </a:xfrm>
        </p:spPr>
        <p:txBody>
          <a:bodyPr>
            <a:normAutofit/>
          </a:bodyPr>
          <a:lstStyle/>
          <a:p>
            <a:r>
              <a:rPr lang="nl-NL" dirty="0">
                <a:ea typeface="Calibri" panose="020F0502020204030204" pitchFamily="34" charset="0"/>
                <a:cs typeface="Times New Roman" panose="02020603050405020304" pitchFamily="18" charset="0"/>
              </a:rPr>
              <a:t>Wijzigingen in het rapport</a:t>
            </a:r>
            <a:endParaRPr lang="nl-NL" dirty="0">
              <a:cs typeface="Times New Roman" panose="02020603050405020304" pitchFamily="18" charset="0"/>
            </a:endParaRPr>
          </a:p>
        </p:txBody>
      </p:sp>
      <p:sp>
        <p:nvSpPr>
          <p:cNvPr id="3" name="Tijdelijke aanduiding voor inhoud 2">
            <a:extLst>
              <a:ext uri="{FF2B5EF4-FFF2-40B4-BE49-F238E27FC236}">
                <a16:creationId xmlns:a16="http://schemas.microsoft.com/office/drawing/2014/main" id="{C4E25117-2773-084E-9FC2-059E84ED1768}"/>
              </a:ext>
            </a:extLst>
          </p:cNvPr>
          <p:cNvSpPr>
            <a:spLocks noGrp="1"/>
          </p:cNvSpPr>
          <p:nvPr>
            <p:ph sz="quarter" idx="13"/>
          </p:nvPr>
        </p:nvSpPr>
        <p:spPr>
          <a:xfrm>
            <a:off x="906532" y="4191709"/>
            <a:ext cx="10177196" cy="501041"/>
          </a:xfrm>
        </p:spPr>
        <p:txBody>
          <a:bodyPr/>
          <a:lstStyle/>
          <a:p>
            <a:r>
              <a:rPr lang="nl-NL" dirty="0"/>
              <a:t> </a:t>
            </a:r>
          </a:p>
          <a:p>
            <a:endParaRPr lang="nl-NL" dirty="0"/>
          </a:p>
        </p:txBody>
      </p:sp>
      <p:sp>
        <p:nvSpPr>
          <p:cNvPr id="4" name="Tijdelijke aanduiding voor tekst 3">
            <a:extLst>
              <a:ext uri="{FF2B5EF4-FFF2-40B4-BE49-F238E27FC236}">
                <a16:creationId xmlns:a16="http://schemas.microsoft.com/office/drawing/2014/main" id="{20CA0543-3A24-5140-A0EC-9E0A2297C388}"/>
              </a:ext>
            </a:extLst>
          </p:cNvPr>
          <p:cNvSpPr>
            <a:spLocks noGrp="1"/>
          </p:cNvSpPr>
          <p:nvPr>
            <p:ph type="body" sz="quarter" idx="14"/>
          </p:nvPr>
        </p:nvSpPr>
        <p:spPr>
          <a:xfrm>
            <a:off x="690409" y="2571013"/>
            <a:ext cx="9435225" cy="4153127"/>
          </a:xfrm>
        </p:spPr>
        <p:txBody>
          <a:bodyPr/>
          <a:lstStyle/>
          <a:p>
            <a:pPr marL="342900" indent="-342900">
              <a:buClr>
                <a:srgbClr val="C86432"/>
              </a:buClr>
              <a:buFont typeface="+mj-lt"/>
              <a:buAutoNum type="arabicPeriod"/>
            </a:pPr>
            <a:r>
              <a:rPr lang="nl-NL" sz="2000" dirty="0"/>
              <a:t>Hoe bereken je de afdracht bij een inkomen per 4 weken? (paragraaf 1.4, punt 4)</a:t>
            </a:r>
          </a:p>
          <a:p>
            <a:pPr marL="342900" indent="-342900">
              <a:buClr>
                <a:srgbClr val="C86432"/>
              </a:buClr>
              <a:buFont typeface="+mj-lt"/>
              <a:buAutoNum type="arabicPeriod"/>
            </a:pPr>
            <a:r>
              <a:rPr lang="nl-NL" sz="2000" dirty="0"/>
              <a:t>Berekening </a:t>
            </a:r>
            <a:r>
              <a:rPr lang="nl-NL" sz="2000" dirty="0" err="1"/>
              <a:t>Vtlb</a:t>
            </a:r>
            <a:r>
              <a:rPr lang="nl-NL" sz="2000" dirty="0"/>
              <a:t> bij een paar als 1 partner langdurig in een instelling is opgenomen (paragraaf 3.1.3)</a:t>
            </a:r>
          </a:p>
          <a:p>
            <a:pPr marL="342900" indent="-342900">
              <a:buClr>
                <a:srgbClr val="C86432"/>
              </a:buClr>
              <a:buFont typeface="+mj-lt"/>
              <a:buAutoNum type="arabicPeriod"/>
            </a:pPr>
            <a:r>
              <a:rPr lang="nl-NL" sz="2000" dirty="0"/>
              <a:t>Gevolgen van de wet betaald ouderschapsverlof. (idem)</a:t>
            </a:r>
          </a:p>
          <a:p>
            <a:pPr marL="342900" indent="-342900">
              <a:buClr>
                <a:srgbClr val="C86432"/>
              </a:buClr>
              <a:buFont typeface="+mj-lt"/>
              <a:buAutoNum type="arabicPeriod"/>
            </a:pPr>
            <a:r>
              <a:rPr lang="nl-NL" sz="2000" dirty="0"/>
              <a:t>Uitleg over thuiswerkvergoeding (paragraaf 6.1.13)</a:t>
            </a:r>
          </a:p>
          <a:p>
            <a:pPr marL="342900" indent="-342900">
              <a:buClr>
                <a:srgbClr val="C86432"/>
              </a:buClr>
              <a:buFont typeface="+mj-lt"/>
              <a:buAutoNum type="arabicPeriod"/>
            </a:pPr>
            <a:r>
              <a:rPr lang="nl-NL" sz="2000" dirty="0"/>
              <a:t>Verduidelijking wel of niet invoeren van onkosten en onkostenvergoeding in de </a:t>
            </a:r>
            <a:r>
              <a:rPr lang="nl-NL" sz="2000" dirty="0" err="1"/>
              <a:t>Vtlb</a:t>
            </a:r>
            <a:r>
              <a:rPr lang="nl-NL" sz="2000" dirty="0"/>
              <a:t>-berekening (paragraaf 6.1)</a:t>
            </a:r>
          </a:p>
          <a:p>
            <a:pPr marL="285750" indent="-285750">
              <a:buFont typeface="Arial" panose="020B0604020202020204" pitchFamily="34" charset="0"/>
              <a:buChar char="•"/>
            </a:pPr>
            <a:endParaRPr lang="nl-NL" dirty="0"/>
          </a:p>
          <a:p>
            <a:endParaRPr lang="nl-NL" dirty="0"/>
          </a:p>
          <a:p>
            <a:endParaRPr lang="nl-NL" dirty="0"/>
          </a:p>
          <a:p>
            <a:endParaRPr lang="nl-NL" dirty="0"/>
          </a:p>
          <a:p>
            <a:r>
              <a:rPr lang="nl-NL" dirty="0"/>
              <a:t> </a:t>
            </a:r>
          </a:p>
          <a:p>
            <a:endParaRPr lang="nl-NL" dirty="0"/>
          </a:p>
        </p:txBody>
      </p:sp>
      <p:pic>
        <p:nvPicPr>
          <p:cNvPr id="5" name="Afbeelding 4">
            <a:extLst>
              <a:ext uri="{FF2B5EF4-FFF2-40B4-BE49-F238E27FC236}">
                <a16:creationId xmlns:a16="http://schemas.microsoft.com/office/drawing/2014/main" id="{5FBE9F57-95B8-FE59-D588-77694168151D}"/>
              </a:ext>
            </a:extLst>
          </p:cNvPr>
          <p:cNvPicPr>
            <a:picLocks noChangeAspect="1"/>
          </p:cNvPicPr>
          <p:nvPr/>
        </p:nvPicPr>
        <p:blipFill>
          <a:blip r:embed="rId3"/>
          <a:stretch>
            <a:fillRect/>
          </a:stretch>
        </p:blipFill>
        <p:spPr>
          <a:xfrm>
            <a:off x="6557615" y="177985"/>
            <a:ext cx="5447343" cy="672907"/>
          </a:xfrm>
          <a:prstGeom prst="rect">
            <a:avLst/>
          </a:prstGeom>
        </p:spPr>
      </p:pic>
      <p:sp>
        <p:nvSpPr>
          <p:cNvPr id="6" name="Tijdelijke aanduiding voor dianummer 5">
            <a:extLst>
              <a:ext uri="{FF2B5EF4-FFF2-40B4-BE49-F238E27FC236}">
                <a16:creationId xmlns:a16="http://schemas.microsoft.com/office/drawing/2014/main" id="{84BDFFA8-70B1-037A-155E-488D61367D73}"/>
              </a:ext>
            </a:extLst>
          </p:cNvPr>
          <p:cNvSpPr>
            <a:spLocks noGrp="1"/>
          </p:cNvSpPr>
          <p:nvPr>
            <p:ph type="sldNum" sz="quarter" idx="12"/>
          </p:nvPr>
        </p:nvSpPr>
        <p:spPr/>
        <p:txBody>
          <a:bodyPr/>
          <a:lstStyle/>
          <a:p>
            <a:fld id="{08AB70BE-1769-45B8-85A6-0C837432C7E6}" type="slidenum">
              <a:rPr lang="en-US" smtClean="0"/>
              <a:t>9</a:t>
            </a:fld>
            <a:endParaRPr lang="en-US"/>
          </a:p>
        </p:txBody>
      </p:sp>
    </p:spTree>
    <p:extLst>
      <p:ext uri="{BB962C8B-B14F-4D97-AF65-F5344CB8AC3E}">
        <p14:creationId xmlns:p14="http://schemas.microsoft.com/office/powerpoint/2010/main" val="2893198407"/>
      </p:ext>
    </p:extLst>
  </p:cSld>
  <p:clrMapOvr>
    <a:overrideClrMapping bg1="lt1" tx1="dk1" bg2="lt2" tx2="dk2" accent1="accent1" accent2="accent2" accent3="accent3" accent4="accent4" accent5="accent5" accent6="accent6" hlink="hlink" folHlink="folHlink"/>
  </p:clrMapOvr>
</p:sld>
</file>

<file path=ppt/theme/theme1.xml><?xml version="1.0" encoding="utf-8"?>
<a:theme xmlns:a="http://schemas.openxmlformats.org/drawingml/2006/main" name="ModOverlayVTI">
  <a:themeElements>
    <a:clrScheme name="NVVK">
      <a:dk1>
        <a:srgbClr val="1E2878"/>
      </a:dk1>
      <a:lt1>
        <a:srgbClr val="FFFFFF"/>
      </a:lt1>
      <a:dk2>
        <a:srgbClr val="192456"/>
      </a:dk2>
      <a:lt2>
        <a:srgbClr val="EBEBEB"/>
      </a:lt2>
      <a:accent1>
        <a:srgbClr val="C86432"/>
      </a:accent1>
      <a:accent2>
        <a:srgbClr val="A6ACD0"/>
      </a:accent2>
      <a:accent3>
        <a:srgbClr val="C76432"/>
      </a:accent3>
      <a:accent4>
        <a:srgbClr val="C76432"/>
      </a:accent4>
      <a:accent5>
        <a:srgbClr val="D3D6E3"/>
      </a:accent5>
      <a:accent6>
        <a:srgbClr val="A3B5E2"/>
      </a:accent6>
      <a:hlink>
        <a:srgbClr val="4B5393"/>
      </a:hlink>
      <a:folHlink>
        <a:srgbClr val="694660"/>
      </a:folHlink>
    </a:clrScheme>
    <a:fontScheme name="Elephant Arial Nova Light">
      <a:majorFont>
        <a:latin typeface="Elephant"/>
        <a:ea typeface=""/>
        <a:cs typeface=""/>
      </a:majorFont>
      <a:minorFont>
        <a:latin typeface="Arial Nova Ligh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e 2021 - voorbeeld" id="{532CF34A-E893-49A0-AC17-56AE8BF9D508}" vid="{ADA56FD4-CE4D-4280-8E4A-0F52F964927D}"/>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NVVK">
    <a:dk1>
      <a:srgbClr val="1E2878"/>
    </a:dk1>
    <a:lt1>
      <a:srgbClr val="FFFFFF"/>
    </a:lt1>
    <a:dk2>
      <a:srgbClr val="192456"/>
    </a:dk2>
    <a:lt2>
      <a:srgbClr val="EBEBEB"/>
    </a:lt2>
    <a:accent1>
      <a:srgbClr val="C86432"/>
    </a:accent1>
    <a:accent2>
      <a:srgbClr val="A6ACD0"/>
    </a:accent2>
    <a:accent3>
      <a:srgbClr val="C76432"/>
    </a:accent3>
    <a:accent4>
      <a:srgbClr val="C76432"/>
    </a:accent4>
    <a:accent5>
      <a:srgbClr val="D3D6E3"/>
    </a:accent5>
    <a:accent6>
      <a:srgbClr val="A3B5E2"/>
    </a:accent6>
    <a:hlink>
      <a:srgbClr val="4B5393"/>
    </a:hlink>
    <a:folHlink>
      <a:srgbClr val="694660"/>
    </a:folHlink>
  </a:clrScheme>
</a:themeOverride>
</file>

<file path=ppt/theme/themeOverride10.xml><?xml version="1.0" encoding="utf-8"?>
<a:themeOverride xmlns:a="http://schemas.openxmlformats.org/drawingml/2006/main">
  <a:clrScheme name="NVVK">
    <a:dk1>
      <a:srgbClr val="1E2878"/>
    </a:dk1>
    <a:lt1>
      <a:srgbClr val="FFFFFF"/>
    </a:lt1>
    <a:dk2>
      <a:srgbClr val="192456"/>
    </a:dk2>
    <a:lt2>
      <a:srgbClr val="EBEBEB"/>
    </a:lt2>
    <a:accent1>
      <a:srgbClr val="C86432"/>
    </a:accent1>
    <a:accent2>
      <a:srgbClr val="A6ACD0"/>
    </a:accent2>
    <a:accent3>
      <a:srgbClr val="C76432"/>
    </a:accent3>
    <a:accent4>
      <a:srgbClr val="C76432"/>
    </a:accent4>
    <a:accent5>
      <a:srgbClr val="D3D6E3"/>
    </a:accent5>
    <a:accent6>
      <a:srgbClr val="A3B5E2"/>
    </a:accent6>
    <a:hlink>
      <a:srgbClr val="4B5393"/>
    </a:hlink>
    <a:folHlink>
      <a:srgbClr val="694660"/>
    </a:folHlink>
  </a:clrScheme>
</a:themeOverride>
</file>

<file path=ppt/theme/themeOverride11.xml><?xml version="1.0" encoding="utf-8"?>
<a:themeOverride xmlns:a="http://schemas.openxmlformats.org/drawingml/2006/main">
  <a:clrScheme name="NVVK">
    <a:dk1>
      <a:srgbClr val="1E2878"/>
    </a:dk1>
    <a:lt1>
      <a:srgbClr val="FFFFFF"/>
    </a:lt1>
    <a:dk2>
      <a:srgbClr val="192456"/>
    </a:dk2>
    <a:lt2>
      <a:srgbClr val="EBEBEB"/>
    </a:lt2>
    <a:accent1>
      <a:srgbClr val="C86432"/>
    </a:accent1>
    <a:accent2>
      <a:srgbClr val="A6ACD0"/>
    </a:accent2>
    <a:accent3>
      <a:srgbClr val="C76432"/>
    </a:accent3>
    <a:accent4>
      <a:srgbClr val="C76432"/>
    </a:accent4>
    <a:accent5>
      <a:srgbClr val="D3D6E3"/>
    </a:accent5>
    <a:accent6>
      <a:srgbClr val="A3B5E2"/>
    </a:accent6>
    <a:hlink>
      <a:srgbClr val="4B5393"/>
    </a:hlink>
    <a:folHlink>
      <a:srgbClr val="694660"/>
    </a:folHlink>
  </a:clrScheme>
</a:themeOverride>
</file>

<file path=ppt/theme/themeOverride12.xml><?xml version="1.0" encoding="utf-8"?>
<a:themeOverride xmlns:a="http://schemas.openxmlformats.org/drawingml/2006/main">
  <a:clrScheme name="NVVK">
    <a:dk1>
      <a:srgbClr val="1E2878"/>
    </a:dk1>
    <a:lt1>
      <a:srgbClr val="FFFFFF"/>
    </a:lt1>
    <a:dk2>
      <a:srgbClr val="192456"/>
    </a:dk2>
    <a:lt2>
      <a:srgbClr val="EBEBEB"/>
    </a:lt2>
    <a:accent1>
      <a:srgbClr val="C86432"/>
    </a:accent1>
    <a:accent2>
      <a:srgbClr val="A6ACD0"/>
    </a:accent2>
    <a:accent3>
      <a:srgbClr val="C76432"/>
    </a:accent3>
    <a:accent4>
      <a:srgbClr val="C76432"/>
    </a:accent4>
    <a:accent5>
      <a:srgbClr val="D3D6E3"/>
    </a:accent5>
    <a:accent6>
      <a:srgbClr val="A3B5E2"/>
    </a:accent6>
    <a:hlink>
      <a:srgbClr val="4B5393"/>
    </a:hlink>
    <a:folHlink>
      <a:srgbClr val="694660"/>
    </a:folHlink>
  </a:clrScheme>
</a:themeOverride>
</file>

<file path=ppt/theme/themeOverride13.xml><?xml version="1.0" encoding="utf-8"?>
<a:themeOverride xmlns:a="http://schemas.openxmlformats.org/drawingml/2006/main">
  <a:clrScheme name="NVVK">
    <a:dk1>
      <a:srgbClr val="1E2878"/>
    </a:dk1>
    <a:lt1>
      <a:srgbClr val="FFFFFF"/>
    </a:lt1>
    <a:dk2>
      <a:srgbClr val="192456"/>
    </a:dk2>
    <a:lt2>
      <a:srgbClr val="EBEBEB"/>
    </a:lt2>
    <a:accent1>
      <a:srgbClr val="C86432"/>
    </a:accent1>
    <a:accent2>
      <a:srgbClr val="A6ACD0"/>
    </a:accent2>
    <a:accent3>
      <a:srgbClr val="C76432"/>
    </a:accent3>
    <a:accent4>
      <a:srgbClr val="C76432"/>
    </a:accent4>
    <a:accent5>
      <a:srgbClr val="D3D6E3"/>
    </a:accent5>
    <a:accent6>
      <a:srgbClr val="A3B5E2"/>
    </a:accent6>
    <a:hlink>
      <a:srgbClr val="4B5393"/>
    </a:hlink>
    <a:folHlink>
      <a:srgbClr val="694660"/>
    </a:folHlink>
  </a:clrScheme>
</a:themeOverride>
</file>

<file path=ppt/theme/themeOverride14.xml><?xml version="1.0" encoding="utf-8"?>
<a:themeOverride xmlns:a="http://schemas.openxmlformats.org/drawingml/2006/main">
  <a:clrScheme name="NVVK">
    <a:dk1>
      <a:srgbClr val="1E2878"/>
    </a:dk1>
    <a:lt1>
      <a:srgbClr val="FFFFFF"/>
    </a:lt1>
    <a:dk2>
      <a:srgbClr val="192456"/>
    </a:dk2>
    <a:lt2>
      <a:srgbClr val="EBEBEB"/>
    </a:lt2>
    <a:accent1>
      <a:srgbClr val="C86432"/>
    </a:accent1>
    <a:accent2>
      <a:srgbClr val="A6ACD0"/>
    </a:accent2>
    <a:accent3>
      <a:srgbClr val="C76432"/>
    </a:accent3>
    <a:accent4>
      <a:srgbClr val="C76432"/>
    </a:accent4>
    <a:accent5>
      <a:srgbClr val="D3D6E3"/>
    </a:accent5>
    <a:accent6>
      <a:srgbClr val="A3B5E2"/>
    </a:accent6>
    <a:hlink>
      <a:srgbClr val="4B5393"/>
    </a:hlink>
    <a:folHlink>
      <a:srgbClr val="694660"/>
    </a:folHlink>
  </a:clrScheme>
</a:themeOverride>
</file>

<file path=ppt/theme/themeOverride15.xml><?xml version="1.0" encoding="utf-8"?>
<a:themeOverride xmlns:a="http://schemas.openxmlformats.org/drawingml/2006/main">
  <a:clrScheme name="NVVK">
    <a:dk1>
      <a:srgbClr val="1E2878"/>
    </a:dk1>
    <a:lt1>
      <a:srgbClr val="FFFFFF"/>
    </a:lt1>
    <a:dk2>
      <a:srgbClr val="192456"/>
    </a:dk2>
    <a:lt2>
      <a:srgbClr val="EBEBEB"/>
    </a:lt2>
    <a:accent1>
      <a:srgbClr val="C86432"/>
    </a:accent1>
    <a:accent2>
      <a:srgbClr val="A6ACD0"/>
    </a:accent2>
    <a:accent3>
      <a:srgbClr val="C76432"/>
    </a:accent3>
    <a:accent4>
      <a:srgbClr val="C76432"/>
    </a:accent4>
    <a:accent5>
      <a:srgbClr val="D3D6E3"/>
    </a:accent5>
    <a:accent6>
      <a:srgbClr val="A3B5E2"/>
    </a:accent6>
    <a:hlink>
      <a:srgbClr val="4B5393"/>
    </a:hlink>
    <a:folHlink>
      <a:srgbClr val="694660"/>
    </a:folHlink>
  </a:clrScheme>
</a:themeOverride>
</file>

<file path=ppt/theme/themeOverride2.xml><?xml version="1.0" encoding="utf-8"?>
<a:themeOverride xmlns:a="http://schemas.openxmlformats.org/drawingml/2006/main">
  <a:clrScheme name="NVVK">
    <a:dk1>
      <a:srgbClr val="1E2878"/>
    </a:dk1>
    <a:lt1>
      <a:srgbClr val="FFFFFF"/>
    </a:lt1>
    <a:dk2>
      <a:srgbClr val="192456"/>
    </a:dk2>
    <a:lt2>
      <a:srgbClr val="EBEBEB"/>
    </a:lt2>
    <a:accent1>
      <a:srgbClr val="C86432"/>
    </a:accent1>
    <a:accent2>
      <a:srgbClr val="A6ACD0"/>
    </a:accent2>
    <a:accent3>
      <a:srgbClr val="C76432"/>
    </a:accent3>
    <a:accent4>
      <a:srgbClr val="C76432"/>
    </a:accent4>
    <a:accent5>
      <a:srgbClr val="D3D6E3"/>
    </a:accent5>
    <a:accent6>
      <a:srgbClr val="A3B5E2"/>
    </a:accent6>
    <a:hlink>
      <a:srgbClr val="4B5393"/>
    </a:hlink>
    <a:folHlink>
      <a:srgbClr val="694660"/>
    </a:folHlink>
  </a:clrScheme>
</a:themeOverride>
</file>

<file path=ppt/theme/themeOverride3.xml><?xml version="1.0" encoding="utf-8"?>
<a:themeOverride xmlns:a="http://schemas.openxmlformats.org/drawingml/2006/main">
  <a:clrScheme name="NVVK">
    <a:dk1>
      <a:srgbClr val="1E2878"/>
    </a:dk1>
    <a:lt1>
      <a:srgbClr val="FFFFFF"/>
    </a:lt1>
    <a:dk2>
      <a:srgbClr val="192456"/>
    </a:dk2>
    <a:lt2>
      <a:srgbClr val="EBEBEB"/>
    </a:lt2>
    <a:accent1>
      <a:srgbClr val="C86432"/>
    </a:accent1>
    <a:accent2>
      <a:srgbClr val="A6ACD0"/>
    </a:accent2>
    <a:accent3>
      <a:srgbClr val="C76432"/>
    </a:accent3>
    <a:accent4>
      <a:srgbClr val="C76432"/>
    </a:accent4>
    <a:accent5>
      <a:srgbClr val="D3D6E3"/>
    </a:accent5>
    <a:accent6>
      <a:srgbClr val="A3B5E2"/>
    </a:accent6>
    <a:hlink>
      <a:srgbClr val="4B5393"/>
    </a:hlink>
    <a:folHlink>
      <a:srgbClr val="694660"/>
    </a:folHlink>
  </a:clrScheme>
</a:themeOverride>
</file>

<file path=ppt/theme/themeOverride4.xml><?xml version="1.0" encoding="utf-8"?>
<a:themeOverride xmlns:a="http://schemas.openxmlformats.org/drawingml/2006/main">
  <a:clrScheme name="NVVK">
    <a:dk1>
      <a:srgbClr val="1E2878"/>
    </a:dk1>
    <a:lt1>
      <a:srgbClr val="FFFFFF"/>
    </a:lt1>
    <a:dk2>
      <a:srgbClr val="192456"/>
    </a:dk2>
    <a:lt2>
      <a:srgbClr val="EBEBEB"/>
    </a:lt2>
    <a:accent1>
      <a:srgbClr val="C86432"/>
    </a:accent1>
    <a:accent2>
      <a:srgbClr val="A6ACD0"/>
    </a:accent2>
    <a:accent3>
      <a:srgbClr val="C76432"/>
    </a:accent3>
    <a:accent4>
      <a:srgbClr val="C76432"/>
    </a:accent4>
    <a:accent5>
      <a:srgbClr val="D3D6E3"/>
    </a:accent5>
    <a:accent6>
      <a:srgbClr val="A3B5E2"/>
    </a:accent6>
    <a:hlink>
      <a:srgbClr val="4B5393"/>
    </a:hlink>
    <a:folHlink>
      <a:srgbClr val="694660"/>
    </a:folHlink>
  </a:clrScheme>
</a:themeOverride>
</file>

<file path=ppt/theme/themeOverride5.xml><?xml version="1.0" encoding="utf-8"?>
<a:themeOverride xmlns:a="http://schemas.openxmlformats.org/drawingml/2006/main">
  <a:clrScheme name="NVVK">
    <a:dk1>
      <a:srgbClr val="1E2878"/>
    </a:dk1>
    <a:lt1>
      <a:srgbClr val="FFFFFF"/>
    </a:lt1>
    <a:dk2>
      <a:srgbClr val="192456"/>
    </a:dk2>
    <a:lt2>
      <a:srgbClr val="EBEBEB"/>
    </a:lt2>
    <a:accent1>
      <a:srgbClr val="C86432"/>
    </a:accent1>
    <a:accent2>
      <a:srgbClr val="A6ACD0"/>
    </a:accent2>
    <a:accent3>
      <a:srgbClr val="C76432"/>
    </a:accent3>
    <a:accent4>
      <a:srgbClr val="C76432"/>
    </a:accent4>
    <a:accent5>
      <a:srgbClr val="D3D6E3"/>
    </a:accent5>
    <a:accent6>
      <a:srgbClr val="A3B5E2"/>
    </a:accent6>
    <a:hlink>
      <a:srgbClr val="4B5393"/>
    </a:hlink>
    <a:folHlink>
      <a:srgbClr val="694660"/>
    </a:folHlink>
  </a:clrScheme>
</a:themeOverride>
</file>

<file path=ppt/theme/themeOverride6.xml><?xml version="1.0" encoding="utf-8"?>
<a:themeOverride xmlns:a="http://schemas.openxmlformats.org/drawingml/2006/main">
  <a:clrScheme name="NVVK">
    <a:dk1>
      <a:srgbClr val="1E2878"/>
    </a:dk1>
    <a:lt1>
      <a:srgbClr val="FFFFFF"/>
    </a:lt1>
    <a:dk2>
      <a:srgbClr val="192456"/>
    </a:dk2>
    <a:lt2>
      <a:srgbClr val="EBEBEB"/>
    </a:lt2>
    <a:accent1>
      <a:srgbClr val="C86432"/>
    </a:accent1>
    <a:accent2>
      <a:srgbClr val="A6ACD0"/>
    </a:accent2>
    <a:accent3>
      <a:srgbClr val="C76432"/>
    </a:accent3>
    <a:accent4>
      <a:srgbClr val="C76432"/>
    </a:accent4>
    <a:accent5>
      <a:srgbClr val="D3D6E3"/>
    </a:accent5>
    <a:accent6>
      <a:srgbClr val="A3B5E2"/>
    </a:accent6>
    <a:hlink>
      <a:srgbClr val="4B5393"/>
    </a:hlink>
    <a:folHlink>
      <a:srgbClr val="694660"/>
    </a:folHlink>
  </a:clrScheme>
</a:themeOverride>
</file>

<file path=ppt/theme/themeOverride7.xml><?xml version="1.0" encoding="utf-8"?>
<a:themeOverride xmlns:a="http://schemas.openxmlformats.org/drawingml/2006/main">
  <a:clrScheme name="NVVK">
    <a:dk1>
      <a:srgbClr val="1E2878"/>
    </a:dk1>
    <a:lt1>
      <a:srgbClr val="FFFFFF"/>
    </a:lt1>
    <a:dk2>
      <a:srgbClr val="192456"/>
    </a:dk2>
    <a:lt2>
      <a:srgbClr val="EBEBEB"/>
    </a:lt2>
    <a:accent1>
      <a:srgbClr val="C86432"/>
    </a:accent1>
    <a:accent2>
      <a:srgbClr val="A6ACD0"/>
    </a:accent2>
    <a:accent3>
      <a:srgbClr val="C76432"/>
    </a:accent3>
    <a:accent4>
      <a:srgbClr val="C76432"/>
    </a:accent4>
    <a:accent5>
      <a:srgbClr val="D3D6E3"/>
    </a:accent5>
    <a:accent6>
      <a:srgbClr val="A3B5E2"/>
    </a:accent6>
    <a:hlink>
      <a:srgbClr val="4B5393"/>
    </a:hlink>
    <a:folHlink>
      <a:srgbClr val="694660"/>
    </a:folHlink>
  </a:clrScheme>
</a:themeOverride>
</file>

<file path=ppt/theme/themeOverride8.xml><?xml version="1.0" encoding="utf-8"?>
<a:themeOverride xmlns:a="http://schemas.openxmlformats.org/drawingml/2006/main">
  <a:clrScheme name="NVVK">
    <a:dk1>
      <a:srgbClr val="1E2878"/>
    </a:dk1>
    <a:lt1>
      <a:srgbClr val="FFFFFF"/>
    </a:lt1>
    <a:dk2>
      <a:srgbClr val="192456"/>
    </a:dk2>
    <a:lt2>
      <a:srgbClr val="EBEBEB"/>
    </a:lt2>
    <a:accent1>
      <a:srgbClr val="C86432"/>
    </a:accent1>
    <a:accent2>
      <a:srgbClr val="A6ACD0"/>
    </a:accent2>
    <a:accent3>
      <a:srgbClr val="C76432"/>
    </a:accent3>
    <a:accent4>
      <a:srgbClr val="C76432"/>
    </a:accent4>
    <a:accent5>
      <a:srgbClr val="D3D6E3"/>
    </a:accent5>
    <a:accent6>
      <a:srgbClr val="A3B5E2"/>
    </a:accent6>
    <a:hlink>
      <a:srgbClr val="4B5393"/>
    </a:hlink>
    <a:folHlink>
      <a:srgbClr val="694660"/>
    </a:folHlink>
  </a:clrScheme>
</a:themeOverride>
</file>

<file path=ppt/theme/themeOverride9.xml><?xml version="1.0" encoding="utf-8"?>
<a:themeOverride xmlns:a="http://schemas.openxmlformats.org/drawingml/2006/main">
  <a:clrScheme name="NVVK">
    <a:dk1>
      <a:srgbClr val="1E2878"/>
    </a:dk1>
    <a:lt1>
      <a:srgbClr val="FFFFFF"/>
    </a:lt1>
    <a:dk2>
      <a:srgbClr val="192456"/>
    </a:dk2>
    <a:lt2>
      <a:srgbClr val="EBEBEB"/>
    </a:lt2>
    <a:accent1>
      <a:srgbClr val="C86432"/>
    </a:accent1>
    <a:accent2>
      <a:srgbClr val="A6ACD0"/>
    </a:accent2>
    <a:accent3>
      <a:srgbClr val="C76432"/>
    </a:accent3>
    <a:accent4>
      <a:srgbClr val="C76432"/>
    </a:accent4>
    <a:accent5>
      <a:srgbClr val="D3D6E3"/>
    </a:accent5>
    <a:accent6>
      <a:srgbClr val="A3B5E2"/>
    </a:accent6>
    <a:hlink>
      <a:srgbClr val="4B5393"/>
    </a:hlink>
    <a:folHlink>
      <a:srgbClr val="694660"/>
    </a:folHlink>
  </a:clr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A16BA51B87B5794EA9E13B3C4E8EEB86" ma:contentTypeVersion="15" ma:contentTypeDescription="Een nieuw document maken." ma:contentTypeScope="" ma:versionID="59f7f0dafbb88c1ddf5f385d8dea0ff4">
  <xsd:schema xmlns:xsd="http://www.w3.org/2001/XMLSchema" xmlns:xs="http://www.w3.org/2001/XMLSchema" xmlns:p="http://schemas.microsoft.com/office/2006/metadata/properties" xmlns:ns2="26d5545e-945a-47a7-b45d-9b3407fcade2" xmlns:ns3="45c2ac7b-e6f4-4ce7-b192-8bb18e2a8948" targetNamespace="http://schemas.microsoft.com/office/2006/metadata/properties" ma:root="true" ma:fieldsID="67fe6fcd1b51796eff495fae416d71c1" ns2:_="" ns3:_="">
    <xsd:import namespace="26d5545e-945a-47a7-b45d-9b3407fcade2"/>
    <xsd:import namespace="45c2ac7b-e6f4-4ce7-b192-8bb18e2a8948"/>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Tag" minOccurs="0"/>
                <xsd:element ref="ns2:Datum" minOccurs="0"/>
                <xsd:element ref="ns2:MediaServiceAutoTags" minOccurs="0"/>
                <xsd:element ref="ns2:MediaServiceOCR" minOccurs="0"/>
                <xsd:element ref="ns2:MediaServiceGenerationTime" minOccurs="0"/>
                <xsd:element ref="ns2:MediaServiceEventHashCode" minOccurs="0"/>
                <xsd:element ref="ns2:_x0054_ag2" minOccurs="0"/>
                <xsd:element ref="ns3:SharedWithUsers" minOccurs="0"/>
                <xsd:element ref="ns3:SharedWithDetails" minOccurs="0"/>
                <xsd:element ref="ns2:MediaServiceDateTaken"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6d5545e-945a-47a7-b45d-9b3407fcade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Tag" ma:index="12" nillable="true" ma:displayName="Tag" ma:format="Dropdown" ma:internalName="Tag">
      <xsd:simpleType>
        <xsd:restriction base="dms:Text">
          <xsd:maxLength value="255"/>
        </xsd:restriction>
      </xsd:simpleType>
    </xsd:element>
    <xsd:element name="Datum" ma:index="13" nillable="true" ma:displayName="Datum" ma:format="Dropdown" ma:internalName="Datum" ma:percentage="FALSE">
      <xsd:simpleType>
        <xsd:restriction base="dms:Number"/>
      </xsd:simpleType>
    </xsd:element>
    <xsd:element name="MediaServiceAutoTags" ma:index="14" nillable="true" ma:displayName="Tags" ma:internalName="MediaServiceAutoTags"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_x0054_ag2" ma:index="18" nillable="true" ma:displayName="Tag 2" ma:format="Dropdown" ma:internalName="_x0054_ag2">
      <xsd:simpleType>
        <xsd:restriction base="dms:Text">
          <xsd:maxLength value="255"/>
        </xsd:restriction>
      </xsd:simpleType>
    </xsd:element>
    <xsd:element name="MediaServiceDateTaken" ma:index="21" nillable="true" ma:displayName="MediaServiceDateTaken" ma:hidden="true" ma:internalName="MediaServiceDateTaken" ma:readOnly="true">
      <xsd:simpleType>
        <xsd:restriction base="dms:Text"/>
      </xsd:simpleType>
    </xsd:element>
    <xsd:element name="MediaLengthInSeconds" ma:index="22" nillable="true" ma:displayName="Length (seconds)"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45c2ac7b-e6f4-4ce7-b192-8bb18e2a8948" elementFormDefault="qualified">
    <xsd:import namespace="http://schemas.microsoft.com/office/2006/documentManagement/types"/>
    <xsd:import namespace="http://schemas.microsoft.com/office/infopath/2007/PartnerControls"/>
    <xsd:element name="SharedWithUsers" ma:index="19" nillable="true" ma:displayName="Gedeeld met"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0" nillable="true" ma:displayName="Gedeeld met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oudstype"/>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_x0054_ag2 xmlns="26d5545e-945a-47a7-b45d-9b3407fcade2" xsi:nil="true"/>
    <Tag xmlns="26d5545e-945a-47a7-b45d-9b3407fcade2">Presentatie</Tag>
    <Datum xmlns="26d5545e-945a-47a7-b45d-9b3407fcade2">2021</Datum>
  </documentManagement>
</p:properties>
</file>

<file path=customXml/itemProps1.xml><?xml version="1.0" encoding="utf-8"?>
<ds:datastoreItem xmlns:ds="http://schemas.openxmlformats.org/officeDocument/2006/customXml" ds:itemID="{972B4976-BC8C-4E6D-86C1-02F012DABD6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6d5545e-945a-47a7-b45d-9b3407fcade2"/>
    <ds:schemaRef ds:uri="45c2ac7b-e6f4-4ce7-b192-8bb18e2a894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40E12C7A-F99C-48A2-9650-BA13536A99DA}">
  <ds:schemaRefs>
    <ds:schemaRef ds:uri="http://schemas.microsoft.com/sharepoint/v3/contenttype/forms"/>
  </ds:schemaRefs>
</ds:datastoreItem>
</file>

<file path=customXml/itemProps3.xml><?xml version="1.0" encoding="utf-8"?>
<ds:datastoreItem xmlns:ds="http://schemas.openxmlformats.org/officeDocument/2006/customXml" ds:itemID="{75B3A94D-20E3-4540-86A7-93B0BA8839BE}">
  <ds:schemaRefs>
    <ds:schemaRef ds:uri="http://purl.org/dc/dcmitype/"/>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purl.org/dc/terms/"/>
    <ds:schemaRef ds:uri="45c2ac7b-e6f4-4ce7-b192-8bb18e2a8948"/>
    <ds:schemaRef ds:uri="26d5545e-945a-47a7-b45d-9b3407fcade2"/>
    <ds:schemaRef ds:uri="http://www.w3.org/XML/1998/namespace"/>
    <ds:schemaRef ds:uri="http://purl.org/dc/elements/1.1/"/>
  </ds:schemaRefs>
</ds:datastoreItem>
</file>

<file path=docProps/app.xml><?xml version="1.0" encoding="utf-8"?>
<Properties xmlns="http://schemas.openxmlformats.org/officeDocument/2006/extended-properties" xmlns:vt="http://schemas.openxmlformats.org/officeDocument/2006/docPropsVTypes">
  <Template/>
  <TotalTime>0</TotalTime>
  <Words>1420</Words>
  <Application>Microsoft Office PowerPoint</Application>
  <PresentationFormat>Breedbeeld</PresentationFormat>
  <Paragraphs>255</Paragraphs>
  <Slides>25</Slides>
  <Notes>0</Notes>
  <HiddenSlides>0</HiddenSlides>
  <MMClips>0</MMClips>
  <ScaleCrop>false</ScaleCrop>
  <HeadingPairs>
    <vt:vector size="6" baseType="variant">
      <vt:variant>
        <vt:lpstr>Gebruikte lettertypen</vt:lpstr>
      </vt:variant>
      <vt:variant>
        <vt:i4>6</vt:i4>
      </vt:variant>
      <vt:variant>
        <vt:lpstr>Thema</vt:lpstr>
      </vt:variant>
      <vt:variant>
        <vt:i4>1</vt:i4>
      </vt:variant>
      <vt:variant>
        <vt:lpstr>Diatitels</vt:lpstr>
      </vt:variant>
      <vt:variant>
        <vt:i4>25</vt:i4>
      </vt:variant>
    </vt:vector>
  </HeadingPairs>
  <TitlesOfParts>
    <vt:vector size="32" baseType="lpstr">
      <vt:lpstr>Arial</vt:lpstr>
      <vt:lpstr>Arial Nova Light</vt:lpstr>
      <vt:lpstr>Barlow</vt:lpstr>
      <vt:lpstr>Calibri</vt:lpstr>
      <vt:lpstr>Elephant</vt:lpstr>
      <vt:lpstr>Times New Roman</vt:lpstr>
      <vt:lpstr>ModOverlayVTI</vt:lpstr>
      <vt:lpstr>Webcollege NVVK en Bureau WSNP</vt:lpstr>
      <vt:lpstr>Inhoudsopgave</vt:lpstr>
      <vt:lpstr>Wijzigingen in de calculator</vt:lpstr>
      <vt:lpstr>PowerPoint-presentatie</vt:lpstr>
      <vt:lpstr>Wijzigingen in de uitdraai</vt:lpstr>
      <vt:lpstr>PowerPoint-presentatie</vt:lpstr>
      <vt:lpstr>PowerPoint-presentatie</vt:lpstr>
      <vt:lpstr>PowerPoint-presentatie</vt:lpstr>
      <vt:lpstr>Wijzigingen in het rapport</vt:lpstr>
      <vt:lpstr>Bereken afdracht bij inkomen per 4 weken</vt:lpstr>
      <vt:lpstr>Berekening Vtlb als één partner langdurig in instelling is opgenomen</vt:lpstr>
      <vt:lpstr>WIEG en wet betaald ouderschapsverlof (oud)</vt:lpstr>
      <vt:lpstr>WIEG en Wet betaald ouderschapsverlof</vt:lpstr>
      <vt:lpstr>Thuiswerkvergoeding</vt:lpstr>
      <vt:lpstr>Invoeren van onkosten en -vergoeding</vt:lpstr>
      <vt:lpstr>Invoeren van onkosten en -vergoeding</vt:lpstr>
      <vt:lpstr>Negatief nominaal bedrag 1/3 </vt:lpstr>
      <vt:lpstr>Negatief nominaal bedrag 2/3</vt:lpstr>
      <vt:lpstr>Negatief nominaal bedrag 3/3</vt:lpstr>
      <vt:lpstr>Stijgende energietarieven</vt:lpstr>
      <vt:lpstr>Rekentool inkomen partner onbekend</vt:lpstr>
      <vt:lpstr>Rekentool inkomen partner onbekend</vt:lpstr>
      <vt:lpstr>Uitleg webversie Vtlb-rapport</vt:lpstr>
      <vt:lpstr>PowerPoint-presentatie</vt:lpstr>
      <vt:lpstr>Dank voor uw aandacht!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Webcollege NVVK en Bureau WSNP</dc:title>
  <dc:creator>Auke Schouwstra</dc:creator>
  <cp:lastModifiedBy>Niels Sanders</cp:lastModifiedBy>
  <cp:revision>12</cp:revision>
  <dcterms:created xsi:type="dcterms:W3CDTF">2022-08-16T18:47:22Z</dcterms:created>
  <dcterms:modified xsi:type="dcterms:W3CDTF">2022-08-30T09:09:44Z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0x010100A16BA51B87B5794EA9E13B3C4E8EEB86</vt:lpwstr>
  </property>
</Properties>
</file>